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8" r:id="rId2"/>
    <p:sldId id="268" r:id="rId3"/>
    <p:sldId id="269" r:id="rId4"/>
    <p:sldId id="272" r:id="rId5"/>
    <p:sldId id="285" r:id="rId6"/>
    <p:sldId id="286" r:id="rId7"/>
    <p:sldId id="273" r:id="rId8"/>
    <p:sldId id="274" r:id="rId9"/>
    <p:sldId id="275" r:id="rId10"/>
    <p:sldId id="276" r:id="rId11"/>
    <p:sldId id="277" r:id="rId12"/>
    <p:sldId id="278" r:id="rId13"/>
    <p:sldId id="279" r:id="rId14"/>
    <p:sldId id="280" r:id="rId15"/>
    <p:sldId id="287" r:id="rId16"/>
    <p:sldId id="288" r:id="rId17"/>
    <p:sldId id="289" r:id="rId18"/>
    <p:sldId id="29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5:23:13.308"/>
    </inkml:context>
    <inkml:brush xml:id="br0">
      <inkml:brushProperty name="width" value="0.05292" units="cm"/>
      <inkml:brushProperty name="height" value="0.05292" units="cm"/>
      <inkml:brushProperty name="color" value="#FF0000"/>
    </inkml:brush>
  </inkml:definitions>
  <iact:action type="add" startTime="25650">
    <iact:property name="dataType"/>
    <iact:actionData xml:id="d0">
      <inkml:trace xmlns:inkml="http://www.w3.org/2003/InkML" xml:id="stk0" contextRef="#ctx0" brushRef="#br0">5693 3279 0,'88'0'96,"67"0"-88,-22 0 3,89 0-6,-45 0 6,44 0-6,1 0 6,-45 0-6,23 0 3,-45 0 3,-23 0-5,24 0 1,-24 0 4,-43 0-6,0 0 6,-23 0-1,1 0-7,-23 0 10,0 0-11,-22 0 7,23-23-1,-1 23-1,-22 0 2,0-22-1,0 22 0,0 0 0,1 0 8,-1 0 8,22 0-6,-22 0-12,0 0 5,0 0-6,45 0 3,-23 0 3,23 0-1,-1 0-7,1 0 10,21 0-10,-21 0 5,21 0-1,1 0 4,-23 0-2,23 0-4,-1 0 3,-43 0 0,-1 0 0,0 0 0,1 0 3,-1 0 4,-22 0-8,0 0 0,23 0 10,-23 0-9,0 0 7,0 0-7,22 0 1,-22 0-3,23 0 12,-23 0-12,0 0 10,0 0-8,0 0 0,23 0 0,-1 0 1,-22 0 0,22 0-2,1 0 1,-23 0 1,0 0-2,0 0 2,0 0 8,0 0-10,1 0 8,-1 0 17</inkml:trace>
    </iact:actionData>
  </iact:action>
  <iact:action type="add" startTime="35533">
    <iact:property name="dataType"/>
    <iact:actionData xml:id="d1">
      <inkml:trace xmlns:inkml="http://www.w3.org/2003/InkML" xml:id="stk1" contextRef="#ctx0" brushRef="#br0">12781 3323 0,'0'0'1,"22"0"5,0 0 18,0 0-18,22 0 2,-21 0 0,43 0 1,0 0-3,23 0 2,0 0 2,-1 0 0,23 0-5,-45 0 6,45 0-5,22 0 1,22 0 4,-44 0-3,44 22 0,-67-22-3,23 0 2,44 0 5,-22 0-8,-66 0 8,43 0-7,-43 0 6,21 0-6,-43 0 6,21 0-6,-44 0 6,0 0-2,23 0-2,-23 0 8,0 0 1,22 0-2,-21 0 19,-1 0-9,22 0-10,-22 0-4,0 0-2,23 22 0,-1-22-1,0 22 2,-22-22-2,23 23 0,-23-23 3,0 0-1,0 0-3,0 0 12,0 0 68,0 0-61,1 0-19,-1 0 4,0 0 7,0 0-11,0 0 4,0 0-4,1 0 5,-1 0-6,0 0 3,0 0 12,0 0 26,0 0 48,0 0-59,1 0-3,-1 0-19,0 0-5,22 0 2,-22 0-3,23 0 0,-1 0 2,22 0-3,1 0 4,-23 0-3,23 0 0,21 0 2,-21 0-1,-1 0 2,1 0-1,21 0-4,-21 0 6,-1 0-3,-22 0 0,23 0 1,-23 0-6,23 0 8,-1 0-5,0 0 5,1 0-6,21 0 7,-21 0-8,-1 0 4,1 0 0,-1 0 0,-21 0 3,21 0-3,-44 0-3,0 0 6,0 0-6,1 0 6,21 0-6,-22 0 6,0 0-3,23 0 0,-1 0-3,-22 0 6,0 0-2,45 0-2,-23 0-2,22 0 6,-21 0-1,21 0-4,23 0 4,-23 0-4,23 0 5,-1 0-9,1 0 9,22 0-6,22 0 6,-67 0-3,23 0-3,-23 0 2,-22 22 3,23-22-4,-23 0 2,0 0 2,1 0-2,-23 0 0,22 0 0,-22 0 1,23 0-2,-1 0 2,0 0-2,-22 0-1,23 0 4,-1 0 1,-22 0-6,0 0 2,23 0 0,-23 0 7,22 0-10,-22 0 4,0 0-2,23 0 4,-23 0-2,22-22 1,0 22-3,-22 0 3,1 0-2,-1 0 3,44-23-2,-44 23 0,1 0 0,-1 0-1,22 0 2,-22 0-1,22 0 1,-21 0-2,43 0 3,-22 0-4,1 0-1,21-22 5,-44 22 2,22 0-7,23 0 3,-45 0 0,0 0 0,0 0 0,23 0 0,-23 0-3,0 0 6,0 0-4,22 0 2,1 0-3,-1 0 4,-22-22-2,45 22-2,-45 0 4,22 0-2,-22 0 1,0 0-4,23 0 6,-23 0-7,0 0 9,22 0-10,1 0 10,-23 0-9,22-22 9,0 22-8,1 0 3,-23 0 0,22 0 0,-22 0 0,23 0 0,-23 0 9,0 0-10,0-22-1,0 22 5,0 0-7,0 0 5,23 0-1,-23 0 3,0 0-3,22 0 1,1 0-3,-1 0 0,-22 0 2,0 0 0,23 0 0,-1 0-1,-22 0 2,0 0-2,22 0 1,1 0 1,-23 0 0,22-22 1,-22 22-5,0 0 4,1 0 1,21 0-2,-22-23 5,0 23-5,0-22 11,1 22 11,-1 0-4,0 0-16,0 0 6,0 0 1,0 0 2,0 0-13,1 0 43</inkml:trace>
    </iact:actionData>
  </iact:action>
  <iact:action type="add" startTime="40284">
    <iact:property name="dataType"/>
    <iact:actionData xml:id="d2">
      <inkml:trace xmlns:inkml="http://www.w3.org/2003/InkML" xml:id="stk2" contextRef="#ctx0" brushRef="#br0">421 4054 0,'22'0'41,"89"0"-36,44 0 4,0 0 4,0 0-11,22 0 6,-44 0 2,22 0-2,0 0 0,23 0-2,-23 0 2,-22 22 0,22 0 2,-67-22-4,1 22 2,-45 1 0,-22-23 7,0 0 115,1 0-116,-1 0 74,0 0-71,0 0 13,0 0-28,0 0 222</inkml:trace>
    </iact:actionData>
  </iact:action>
  <iact:action type="add" startTime="54811">
    <iact:property name="dataType"/>
    <iact:actionData xml:id="d3">
      <inkml:trace xmlns:inkml="http://www.w3.org/2003/InkML" xml:id="stk3" contextRef="#ctx0" brushRef="#br0">5516 4120 0,'44'0'118,"-22"0"-80,-22 23-35,22-23 5,0 0 8,0 0 3,1 0-11,-23 22 0,22-22 0,0 22 0,0-22 7,0 0-8,0 0 11,0 0-10,23 22-3,-23-22 15,0 0-15,0 0 13,0 22-13,1-22 6,-1 0 10,0 0-14,0 0 12,0 0-5,0 0-3,23 0 3,-23 22-7,0-22 10,22 0-10,-22 0 1,23 0 3,-23 0-6,22 22 6,0-22-6,-21 0 3,-1 0 0,44 0 0,-22 0 0,1 0 3,-1 0-1,-22 0-4,22 0 5,1 0-9,-1 0 14,0 0-15,1 0 9,-23 0-2,22 0-4,-22 0 6,0 0-4,23 0 4,-1 0-2,0 0 6,-22 0-6,1 0 0,-1 0 2,0 0-2,22 0-1,-22 0 0,1 0 4,-1 0-4,22 0 9,-22 0-9,0 0 1,0 0 0,1 0 0,-1 0 0,0 0 0,22 0 0,-22 0-1,0 0 2,1 0-1,-1 0-1,0 0 3,22 0-3,-22 0 0,23 0 3,-23 0-2,22 0 1,23 0 0,-1 0-4,0 0 6,1 0-4,-1 0 3,-21 0-6,21 0 8,-22 0-6,1 0 5,-1 0 0,-22 0 7,0 0-13,0 0 6,23 0-3,-23 0-1,0 0-1,0 0 3,22 0 1,1 0-5,-1 0 6,0 0-6,1 0 6,-1 0-4,0 0 3,1 0-5,-1 0 7,0 0-8,0 0 4,1 0 2,-1 0 1,23 0-8,-23 0 10,0 0-10,-22 0 8,0 0-6,45 0 5,-45 0-4,22 0 4,-22 0-4,45 0 2,-1-22 0,-21 0 0,-1 22 2,-22 0-4,22 0 4,1-22-2,-23 22 0,22 0 0,23-22 1,-45 22-4,22 0 7,0-22-8,-21 22 8,43 0-8,-22 0 9,23-22-8,-1 22 1,-22 0 4,1-23 2,21 23-10,1-22 6,-23 22 0,0 0 0,1 0 2,-1 0-4,-22 0 2,44-22 0,-43 22 2,21 0-2,-22-22 0,22 22-3,1 0 7,-23 0-5,44-22 2,-44 22-2,23 0-1,-1-22 4,0 22-4,1 0 2,21-23 5,-22 23-8,23 0 6,-45 0-6,22 0 1,1 0 4,21 0-4,-22 0 4,1 0-2,-1 0-3,0 0 6,-22 0-3,45 0-2,-45 0 2,0 0-1,0 0 2,0 0 1,1 0 4,-1 0-3,0 0 3,0 0-7,0 0 1,0 0 2,23 0 4,-23 0 1,44 0-6,-44 0-2,0 0 3,23 0-2,-1 0-1,0 0 1,-21 0 0,-1 0 0,22 0 0,0 0 0,-22 0 0,23 0-1,-23 0 3,22 0-2,-22 0 0,0 0-2,1 0 2,-1 0 1,0 0-2,22 0 7,-22 0-9,1 0 1,21 0 4,-22 0-2,44 0 0,-43 0 0,-1 0 0,0 0 0,0 0-2,22 23 4,-22-23 4,1 0 2,-1 0 2,0 0-12,0 0 1,-22 22 5,22-22-6,0 0 1,0 0 3,23 0 0,-1 0-4,-22 22 5,23-22-8,-1 22 5,-22-22 1,0 0-2,22 0 3,-21 0 5,-1 0-8,0 0 9,0 0-8,0 22 33,0-22-1,-22 22-25,22-22 24</inkml:trace>
    </iact:actionData>
  </iact:action>
  <iact:action type="add" startTime="59107">
    <iact:property name="dataType"/>
    <iact:actionData xml:id="d4">
      <inkml:trace xmlns:inkml="http://www.w3.org/2003/InkML" xml:id="stk4" contextRef="#ctx0" brushRef="#br0">18097 4054 0,'44'0'24,"22"0"-18,23 22 3,-1-22-1,67 0 3,-44 0-5,44 0 4,22 0-2,1 0-3,-45 0 4,66 0 1,-66 0-1,22 0-2,-44 0-2,-1 0 6,1 0-1,-22 0-4,-23 0 4,1 0-7,-45 0 11,22 0-12,0 0 12,-21 0-4,-1 0 30,0 0-22,22 0-12,-22 0 10,23 0-8,-1 0 0,0 0 3,0 0-3,1 0 1,-1 0-6,0 0 5,1 0 0,-23 0 0,22 0 2,-22 0-4,23 0 3,-23 0-1,0 0 0,0 0 0,0 0-1,0 0 3,0 0 6</inkml:trace>
    </iact:actionData>
  </iact:action>
  <iact:action type="add" startTime="61059">
    <iact:property name="dataType"/>
    <iact:actionData xml:id="d5">
      <inkml:trace xmlns:inkml="http://www.w3.org/2003/InkML" xml:id="stk5" contextRef="#ctx0" brushRef="#br0">23346 4120 0,'22'0'50,"0"0"-37,0 0-5,23 0 0,-23 0 0,22 0-1,45 0 1,66 0 3,66 0-4,45 0 3,-44 67-4,176-67 1,23 0 2,-44 0 2,-23 0-6,-66 0 6,-44 0-8,-45 0 5,-22 0 2,-44 0-3,-44 0 3,-1 0-5,-66 0 5,45 0-1,-23-22-2,-22 22 0,0 0 0,45-22 4,-23 22-6,23-23 4,-23 23-2,22 0 4,1 0-2,-1 0-2,1 0 3,-1 0-4,-21 0 5,-1 0-6,0 0 1,-22 0 2,23 0 8,-23 0 0,0 0-9,0-22 4,0 22 3</inkml:trace>
    </iact:actionData>
  </iact:action>
  <iact:action type="add" startTime="76780">
    <iact:property name="dataType"/>
    <iact:actionData xml:id="d6">
      <inkml:trace xmlns:inkml="http://www.w3.org/2003/InkML" xml:id="stk6" contextRef="#ctx0" brushRef="#br0">2614 8396 0,'44'0'105,"23"0"-97,-1 0 0,45 22-2,-22-22 4,-1 0-2,23 0 0,22 0-3,-45 0 6,1 0-4,0 0 2,-1 0-2,1 0 2,-1 0-1,1 0 0,22 0-3,-23 0 6,1 0-6,-1 0 6,-21 0-1,-1 0-4,1 0 4,-45 0-7,22 0 11,-22 0-9,1 0 3,-1 0 0,22 0 0,-22 0-3,0 0 6,0 0-6,23 0 6,-1 0-5,-22 0 4,0 0-5,1 0 6,-1 0 3</inkml:trace>
    </iact:actionData>
  </iact:action>
  <iact:action type="add" startTime="80004">
    <iact:property name="dataType"/>
    <iact:actionData xml:id="d7">
      <inkml:trace xmlns:inkml="http://www.w3.org/2003/InkML" xml:id="stk7" contextRef="#ctx0" brushRef="#br0">7686 8373 0,'-22'0'65,"44"45"-52,45-45-5,43 0 0,23 22 0,22-22 0,-22 0-1,44 0 1,1 0 4,-23 0-7,0 0 7,-45 0-7,-21 0 6,-45 0-6,23 0 2,-45 0 10,0 0 134,0 0-140,0 0-1,23 0-7,-1 0 11,0 0-12,23 0 5,44 0 2,-23 0 0,45 22-2,-89-22 1,45 0 0,-45 0 0,-22 0 0,1 0 1</inkml:trace>
    </iact:actionData>
  </iact:action>
  <iact:action type="add" startTime="95036">
    <iact:property name="dataType"/>
    <iact:actionData xml:id="d8">
      <inkml:trace xmlns:inkml="http://www.w3.org/2003/InkML" xml:id="stk8" contextRef="#ctx0" brushRef="#br0">22216 8152 0,'22'0'57,"1"0"-43,21 0 1,-22 0-7,45 0-1,-23 0 2,22 0 0,1 0-2,21 0 3,-21 0-4,21 0 5,-21 0-6,21 0 6,-21 0-5,-1 0 5,23 0-7,-45 0 4,23 0 0,-45 0 3,22 0-3,0 0-2,-21 0 1,-1 0 4,0 0-6,44 0 6,-44 0-4,1 0 2,-1 0-4,22 0 6,0 0-6,1 0 6,-23 0-3,22 0 0,0 0-3,1 0 3,-23 0 4,22 0-6,0 0 5,1 0-8,-1 0 11,0 0-13,23 0 8,-23 0 2,0 0-3,1 0 0,-1 0 0,22 0-3,1 0 6,-23 0-6,-22 0 6,0 0-7,23 0 6,-23 0-3,0 0 9,0 0-7,0 0 9,1 0 2,-1 0 4,0 0-15,0 0-1,0 0 8</inkml:trace>
    </iact:actionData>
  </iact:action>
  <iact:action type="add" startTime="96468">
    <iact:property name="dataType"/>
    <iact:actionData xml:id="d9">
      <inkml:trace xmlns:inkml="http://www.w3.org/2003/InkML" xml:id="stk9" contextRef="#ctx0" brushRef="#br0">22327 8551 0,'22'0'46,"45"0"-34,43 0-5,-21 0-2,66 0 6,-44 0-1,44 0-8,-44 0 7,21 0 2,-43 0-7,-45 0 4,23 0 0,-23 0 0,23 0 1,-45 0 0,22 0-1,-22 0 0,22 0-1,-21 0 1,21 0 3,-22 0-3,0 0 0,0 0-3,1 0 3,-1 0 3,0 0-6,0 0 7,0 0-8,22 0 4,-21-23 3,-1 23-6,0 0 16,22 0-18,0 0 15,-44-22-12,45 22 2,-23 0 0,22 0 2,1 0-3,-1 0 0,0 0 2,0 0 7,-21 0 0,-1 0 7,0 0-6,0 0 15,0 0-26,0 0 10,0 0-2,1 0 7,-1 0-6,0 0 16,0 0-13,0 0 4,0 0-5,1 0 8,-1 0-12</inkml:trace>
    </iact:actionData>
  </iact:action>
  <iact:action type="add" startTime="97846">
    <iact:property name="dataType"/>
    <iact:actionData xml:id="d10">
      <inkml:trace xmlns:inkml="http://www.w3.org/2003/InkML" xml:id="stk10" contextRef="#ctx0" brushRef="#br0">24963 6335 0,'-22'0'118,"-23"0"-112,1 23 5,-22-1-3,21-22 6,1 22-7,0 0 1,-1-22 0,1 0 0,22 22 1,-44 0-1,43-22 8,-21 23-9,0 21 2,22-44 1,-23 22-3,45 0 2,-22-22-3,-22 22 1,22-22 10,0 22-9,-1 1-1,1-23 9,0 22-9,0-22 12,0 22-12,0 0-1,0-22 5,-1 22-6,1-22 6,0 22-5,0 1 9,0-23-6,22 22 1,-22-22-3,22 22 3,-22-22-3,22 22-1,-23 0 4,1-22 0,22 22-4,-22 23 9,0-1-1,0-22 1,22 0-12,-22 0 4,-1 23 9,23-23-8,0 0 2,0 0-5,0 0 6,0 0-4,0 1 2,0 21-1,0 0 8,0-22-9,0 23 8,0-23 1,0 0-4,0 0-6,0 0 8,0 0 2,23 0-9,-1-22 9,0 0 1,-22 23-9,22-23 0,0 0 0,0 0 0,23 0-1,-23 0 3,0 0-2,0 0 0,0 0 1,0 0-3,1 0 5,21 0-6,0 0 8,0 0-7,1 0 4,-1 0-7,0 0 10,23 0-10,-23 0 11,-22 0-12,0 0 6,23 0 3,21 0-6,-22 0 3,-21 0 0,-1 0 2,22 0-3,0 0 1,1-23 9,-1 1-10,-44 0 3,44 0-5,-22 0 2,23 0 1,-45 0 1,44-1-2,-22 1 4,22 0-4,-21-22 4,21 22-7,-44 0 8,44-45-9,-22 23 6,-22 22-1,0-45 0,0 45-1,0-44 3,0-1-1,0 45-3,0-22 5,0 22-3,0-23 0,0 23 7,-22 0-9,0 0 13,0 0-14,0-1 3,0 1 7,-1 0-1,-21 0-11,22-22 10,-22 22-6,22-23 2,-45-21-3,45 21 5,-22 1-6,22 22 7,-1 0-11,23 0 9</inkml:trace>
    </iact:actionData>
  </iact:action>
  <iact:action type="add" startTime="99724">
    <iact:property name="dataType"/>
    <iact:actionData xml:id="d11">
      <inkml:trace xmlns:inkml="http://www.w3.org/2003/InkML" xml:id="stk11" contextRef="#ctx0" brushRef="#br0">23612 6513 0,'0'-22'161,"-22"-1"-156,-1 1 6,-21 0 3,22 22-7,22-22 1,-22 22 0,0-22 1,-23 0 6,23 22 2,-22 0-11,22 0 5,-23 0-3,1 0 0,0 0 0,-23-23 0,45 23 0,0 0 1,-22-22-4,0 22 12,21 0-5,1 0-7,-22 0 6,22 0-6,-22 0 6,-1 0-6,23 0 3,-44 45 0,21-23 0,-43 0-2,43 0 2,-21 22 3,44-44-4,-22 23 1,44-1 0,-23-22-3,1 22 5,0 0 5,22 0-8,0 0 2,0 0 0,0 1-1,0 21-2,0-22 3,22 0 2,-22 23-6,45-1 3,-1 0 8,-22-22 2,0-22-3,0 0 0,-22 22-5,22-22-4,23 0 12,-1 0-4,-22 23-4,22-23-1,23 0-1,-1 0-3,-21 0 7,-1 0-8,-22 0 9,45 0-10,-45 0 5,44 0 0,-44 0 0,0 0 3,23-23-6,-1 23 4,-22 0-2,0-22 1,45-22 0,-45 44 3,22-22-6,1 0 3,-23 22-1,0-22 2,0-23 7,22 23-7,-44 0-1,45 0-1,-45 0 0,22 22 2,-22-23 1,22 23-4,0-22 1,0 0 29,-22 0-22,0 0 52,0 0-26,0 0-27</inkml:trace>
    </iact:actionData>
  </iact:action>
  <iact:action type="add" startTime="134682">
    <iact:property name="dataType"/>
    <iact:actionData xml:id="d12">
      <inkml:trace xmlns:inkml="http://www.w3.org/2003/InkML" xml:id="stk12" contextRef="#ctx0" brushRef="#br0">3566 7332 0,'0'-22'83,"45"22"-67,-1 0-10,0 0 1,-22-22 1,23 22 0,21-22-1,1 0 2,-1 22-1,23 0 3,-23 0-6,23-22 3,21-1-1,1 1 1,-44 0 0,43-22 1,-43 44-1,-23-22 1,0 22-1,1-23 0,-23 23 8,0 0-9,22-22 1,-21 22 9,-23-22-9,44 22 0,-22 0 1,0 0-2,22-22 3,23 0-6,-45 22 5,22-22 1,1 22-5,-1 0 5,22-22 1,-21-1-6,-23 23 3,22-22 1,0 22-3,23 0 1,-1 0 1,1-22 0,-23 22 0,0 0 1,1-22-1,-1 22-1,0 0 5,23-22-7,-1 22 6,-22 0-6,23 0 6,21-22-3,-21 22 0,-23-22-3,23 22 6,-1-23-6,1 23 6,-23 0-6,0 0 6,-22 0-6,23-22 3,-23 22 8,22-22 8,-22 22-8,0 0-8,1 0 0,21 0 0,0-22-1,-22 22 1,0 0 1,23 0 0,-1 0 7,-22 0 1,-22-22-10,22 22 9,0 0 0,1 0-9,-1 0 19,0 0-17,0 0-1,22 0 0,-21 0-2,-1-22 4,0 22-2,22-23 1,-22 23-5,0 0 7,1 0-6,21 0 99,-22 0-72,0 0 51,0-22-75,0 22 5,1 0 6,-1 0-13,0 0 1,0-22 11,0 0 334</inkml:trace>
    </iact:actionData>
  </iact:action>
  <iact:action type="add" startTime="151148">
    <iact:property name="dataType"/>
    <iact:actionData xml:id="d13">
      <inkml:trace xmlns:inkml="http://www.w3.org/2003/InkML" xml:id="stk13" contextRef="#ctx0" brushRef="#br0">7066 10744 0,'22'0'89,"0"-23"-75,0 23 18,1-22 1,-1 22 6,-22-22-24,22 22-7,-22-22 11,22 0-2,-22 0 54,0-23-56,0 23 14,-22 22-13,0 0-6,0 0 29,-1 0-15,1 0-14,0 0-4,0 0 27,0 0-10,0 0-7,0 0 27,-1 22-30,1 1 6,0-1-10,0 0 15,22 0 6,0 0-11,0 0-14,0 0 10,0 1 16,22 21-12,22-22-2,-44 0-11,23-22 0,-1 22 27,22-22 6,-22 0-23,22 0 3,-21 0-6,-1 0-5,0 0 17,0 0 55,-22-22-63,0 0 2,0 0-13,0 0 7,0 0-5,0-1 1,-22-21 62,0 22-39</inkml:trace>
    </iact:actionData>
  </iact:action>
  <iact:action type="add" startTime="152626">
    <iact:property name="dataType"/>
    <iact:actionData xml:id="d14">
      <inkml:trace xmlns:inkml="http://www.w3.org/2003/InkML" xml:id="stk14" contextRef="#ctx0" brushRef="#br0">7066 10655 0,'-22'0'155,"0"0"-147,-23 0-2,1 0 1,0 0 1,-23 0 3,-21 0-4,-1 0-1,1 0 8,-1 0-12,0 22 9,23 0-3,-1 45-3,1-23 2,44 0 2,0-22-2,0 1 3,-1-1-4,1 0 4,0 0-4,22 22 2,-44 1 2,44-23-3,0 22 2,-44 0-2,21 1 3,1-23-3,-22 66 0,22-65 3,-23 43 1,45-22-6,-44-21 1,44-1 2,-22 0 6,0 0-13,0 0 8,-23 0 7,1 0-8,0-22 0,0 0 0,-1 23 3,-21-23-6,-1 22 3,23-22 0,-22 22 0,-1-22 0,1 22 3,21-22-3,23 0-3,0 0 7,-22 0-5,22 0 7,0 0 18,-1 0-25,1 0 9,0 0-9,0-22 9,0 0 8,22 0-8,-22-1 9,-1 1 139,1 22-150,22 22 112,0 23-118,0-1-1,0-22 1,0 0 9,-22-44 106,22-22-115,0 22-2,0 0 3,0-1 6</inkml:trace>
    </iact:actionData>
  </iact:action>
  <iact:action type="add" startTime="208547">
    <iact:property name="dataType"/>
    <iact:actionData xml:id="d15">
      <inkml:trace xmlns:inkml="http://www.w3.org/2003/InkML" xml:id="stk15" contextRef="#ctx0" brushRef="#br0">28507 12649 0,'22'-23'35,"-22"1"-32,-22 22 5,22-22 0,-22 22 0,-45-44 2,1 22-2,21-23 0,1 23 0,0 22 1,0 0-3,-23 0 2,23-22 3,-45 22-1,23-22-4,-1 22-1,-21 0 6,-1 0-3,23 0 0,-1 0-3,1 0 3,-1 0 3,23 0-7,22 0 8,-22 0-7,21 22 3,-21-22 2,0 44-1,22-21-4,0-1 7,22 0-8,-45 22 4,45-22-1,-22 45 1,22-23 3,0 0-6,0-22 6,-22 23-6,22-1 4,0-22-1,0 0 0,0 1 0,0 21 8,22-44-7,-22 22-1,22 0 0,-22 0-1,22 0 1,1-22-1,-23 23 2,22-23 1,0 22-2,0-22 0,22 22-2,1 0 4,21-22-4,-44 0 5,45 22-4,21-22-1,23 0 4,-22 0 0,21 0-4,-43 0 5,44-22-6,-45 0 6,-22 0-6,1 0 1,-1 22 2,-22 0 9,-22-23-11,22 23 2,-22-22 2,44 0-3,-44 0 1,23 0 1,-1 0-2,0 22 18,-22-22-17,0-23 8,22 45-9,-22-22 3,0-22 0,22 22-7,-22-1 10,0-21-8,0 22 7,0 0-9,0-22 5,0 21 0,0-21 9,0 22 50</inkml:trace>
    </iact:actionData>
  </iact:action>
  <iact:action type="add" startTime="209906">
    <iact:property name="dataType"/>
    <iact:actionData xml:id="d16">
      <inkml:trace xmlns:inkml="http://www.w3.org/2003/InkML" xml:id="stk16" contextRef="#ctx0" brushRef="#br0">27289 11962 0,'0'-22'48,"0"0"-38,-23-1-4,23 1 5,-44 0-3,22 22 0,-22 0-3,-1-22 6,1 22-6,0 0 6,-1 0-6,1 0 5,0 0-4,22 0 2,-23 0 0,23 0 0,0 0 3,-22 0-3,0 0 0,21 0 0,-21 0 0,0 0-1,22 0-2,-45 0 4,45 0-1,0 0 8,0 0 0,0 0-7,-1 0 6,1 0 1,0 0-7,0 0 2,0 22 3,0-22-8,22 22 2,-22 0 2,-1 1 4,23-1-4,-22 0-4,22 22 2,0-22 9,0 0 0,0 1 0,0-1-2,0 0-7,0 0 14,0 0 6,22 0 16,1 1-28,-1-23 1,0 0-10,0 22 1,0 0 8,0-22-8,23 0 1,-23 0 7,0 0-1,22 0-7,-22 0 0,0 0 2,1 0-3,43 0-1,-44 0 3,0 0 2,1 0-6,21 0 3,0 0 0,-22 0 1,0 0-1,45 0 0,-23 0 1,0 0-1,1 0 0,-23-44 1,22 44-1,1-23 1,-1 1-5,-22 22 7,0-22-2,0 22-2,0-22-2,1 22 12,21-22 3,-44 0-4,22 22 5,-22-23-5</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9:06:28.513"/>
    </inkml:context>
    <inkml:brush xml:id="br0">
      <inkml:brushProperty name="width" value="0.05292" units="cm"/>
      <inkml:brushProperty name="height" value="0.05292" units="cm"/>
      <inkml:brushProperty name="color" value="#FF0000"/>
    </inkml:brush>
  </inkml:definitions>
  <iact:action type="add" startTime="8519">
    <iact:property name="dataType"/>
    <iact:actionData xml:id="d0">
      <inkml:trace xmlns:inkml="http://www.w3.org/2003/InkML" xml:id="stk0" contextRef="#ctx0" brushRef="#br0">4541 3500 0,'22'0'61,"0"0"-53,0 0 1,45 0-1,-1 0 0,23 22 0,0-22 0,-1 22 0,23-22 0,0 0 0,-23 23 0,1-23-1,66 22 3,-44 0-1,-23 0-2,1-22 0,-23 0 0,1 0 2,21 0 0,-43 0 2,21 0-6,-22 0 6,23 0-6,21 0 1,-21 0 3,21 0 0,23 22-3,-44-22 4,21 0-2,1 0 0,-23 0 0,23 0 0,-23 0 0,1 0 0,21 0-2,-21 0 4,21 0-1,-21 0-4,-1 0 3,-21 0 0,-1 0 4,-22 0-7,22 0 8,-21 0-8,-1 0 9,22 0 2,22 0 0,45 0-8,0 0 1,22 0-1,-22 0 0,21 0-2,-21 0 4,-44 0-3,-1 0 0,-22 0 2,-21 0 1,-1 0-3,0 0 2,0 0 37,0 0-30,0 0-6,0 0-4,23 0 3,-1 0-2,0 0 1,-22 0 0,45 0 1,-23 0-3,23 0 3,-1 0-1,1 0 0,-1 0-1,-22 0 3,23 0-3,-1 0 2,1 0-2,21 0 3,-21-22-3,21 22-1,-21 0 4,-1 0-4,-21 0 4,-1 0-4,0 0 4,-22 0 5,0 0 28,1 0-36,-1 0 8,0 0-8,22 0 9,0 0-6,-21 0-1,21 0-1,0 0-1,-22 0 3,23 0-3,-23 0 8,0-22-9</inkml:trace>
    </iact:actionData>
  </iact:action>
  <iact:action type="add" startTime="18799">
    <iact:property name="dataType"/>
    <iact:actionData xml:id="d1">
      <inkml:trace xmlns:inkml="http://www.w3.org/2003/InkML" xml:id="stk1" contextRef="#ctx0" brushRef="#br0">24675 3522 0,'22'0'49,"45"0"-40,21 0-6,-21 0 9,43 22-2,1-22-4,44 0-1,-66 0 3,44 0 6,-45 0-10,1 0 2,-1 0 2,1 0 0,-23 0-1,1 0 5,-23 0-7,23 0 2,-23 0 4,22 0-5,1 0 5,-23 0-3,0 0 0,1 0 0,-23 0-2,0 0 4,0 0-4,0 0 0,0 0 12,23 0-6,-1-22-10,-22 22 8,23 0-1,-1 0-1,-22 0-3,0-22 4,22 22-2,-21 0 4,-1 0-3,0 0-2,0 0 1,0 0 4,0 0-3,23 0 0,-23 0 17,0 0 53,0 0-71,0 0 26</inkml:trace>
    </iact:actionData>
  </iact:action>
  <iact:action type="add" startTime="21094">
    <iact:property name="dataType"/>
    <iact:actionData xml:id="d2">
      <inkml:trace xmlns:inkml="http://www.w3.org/2003/InkML" xml:id="stk2" contextRef="#ctx0" brushRef="#br0">29814 3567 0,'22'0'66,"44"0"-61,23 22 6,22 0-2,44 0-2,-45-22-2,45 22 7,0 0-3,-22-22-6,-22 22 10,22-22-11,-67 0 13,-21 23-13,21-23 6,-22 0 2,-21 0-3,21 0 1,22 0 0,-21 0 0,-1 0 0,0 0-2,1 0 4,43 0-2,-44 0-1,45 0 1,-22 0 0,-1 0 1,0 0-1,1 0 1,-1 0-3,-21 0 1,21 0 2,-22 0-2,23 0 3,-23 0 1,-22 0-6,0 0 3,23 0-2,43 0 5,-66 0-3,23 0 0,-1-23 0,23 23 0,-23 0-3,22-44 6,1 44-3,-45 0 0,0 0 0,0 0 0,0 0 0,0 0 24,1 0-11,21-22-12,-22 22 7,0 0-8,0 0 0,0-22-1,1 22 2,-1 0 8,0 0-2,0 0-6,0 0-3,0 0 12,23-22-9,-23 22-2,0 0 2,0 0 7</inkml:trace>
    </iact:actionData>
  </iact:action>
  <iact:action type="add" startTime="23046">
    <iact:property name="dataType"/>
    <iact:actionData xml:id="d3">
      <inkml:trace xmlns:inkml="http://www.w3.org/2003/InkML" xml:id="stk3" contextRef="#ctx0" brushRef="#br0">842 4386 0,'22'0'75,"0"0"-67,0 0 0,23 0-1,43 0 3,1 0-4,22 22-1,44-22 2,22 0 2,-22 0-2,44 0 2,-44 0-2,23 0 2,-68 0 2,23 0-3,-44 0 0,-1 0 0,-43 0-3,-1 0 4,0 0-3,1 0 5,-23 0-6,0 0 6,0 0-3,0 0 0,0 0 1,1 0 4,-1 0-3,22 0 6,0 0-2,-22 0-1,1 0-8,21 0 1,-22 0 1,22 0 1,-22 0 10,1 0-9,-1 0 5,0 0 98,0 0-81,0 0 3,0 0-19</inkml:trace>
    </iact:actionData>
  </iact:action>
  <iact:action type="add" startTime="25014">
    <iact:property name="dataType"/>
    <iact:actionData xml:id="d4">
      <inkml:trace xmlns:inkml="http://www.w3.org/2003/InkML" xml:id="stk4" contextRef="#ctx0" brushRef="#br0">4054 4364 0,'22'0'50,"0"0"-17,0 0-21,22 0-3,-21 0-2,43 0 1,-22 0 0,1 0 1,43 0-2,45 0 2,22 0 0,0 0-3,-22 0 3,-22 0-1,0 0 0,-1 0 0,-43 0 0,-1 0 0,1 0 1,-45 0-2,0 0 2,22 0-2,-22 0 2,1 0 4,-1 0 12,0 0-13,0 0-7,0 0 6,0 0-7,23 0 9,-1 0-8,22 0 3,1 0-2,21 0 3,23 0-1,22 0 0,-22 0 0,0 0-2,44 0 4,-22 22-4,-23 0 5,23-22-4,-66 0 2,-1 0-4,1 0 3,-1 0 1,0 0 2,-21 0-4,-23 0 4,22 0-8,0 22 5,1-22 13,-23 0-4,0 0-15,22 0 6,-21 0 3,21 0-6,0 23 2,23-23 2,-1 0-2,-22 0 2,1 0-2,-1 0 2,-22 0-1,22 0 0,-21 0-1,-1 0 1,0 0 2,0 0 7,0 0 13,0 0-13,0 0 6,1 0-12,-1 0 21,0 0-18,0-23 25,0 23-21,0 0-13,0 0 12,-22-22-6,23 22-7,-1-22 4,0 22 8,0 0 10,0 0 32,0 0-44,0 0 13,1 0-14,-1 0 7,0 0-18,0 0 27,-22-22-25,22 22 3,23 0 9,-23 0 9,0 0-9,0 0 1,0 0-8,0 0 8,0 0 4,1 0-2,-1 0-14,0 0 71</inkml:trace>
    </iact:actionData>
  </iact:action>
  <iact:action type="add" startTime="27637">
    <iact:property name="dataType"/>
    <iact:actionData xml:id="d5">
      <inkml:trace xmlns:inkml="http://www.w3.org/2003/InkML" xml:id="stk5" contextRef="#ctx0" brushRef="#br0">13600 4408 0,'22'0'75,"89"0"-68,44 0 0,22 0 1,23 0-1,21 0 4,-44 0-3,89 0 0,-44 0 0,21 0 0,1 0-3,-45 0 6,1 0-3,-23 0 0,-44 0 1,-23 0-2,45 0 2,-44 0-3,44 0-1,-44 0 6,44 0 0,-22 0-6,0 0 6,0 0-6,-45 0 3,23 0-2,-22 0 4,-1 0-4,67 0 2,-22 0-1,-44 0 2,44 0 1,0 0-2,-45 0 0,1 0-3,44 0 6,-45 0-6,45-22 7,0 0-7,0 22 6,-22-22-5,22 22 0,-45 0 3,1 0-2,-23 0 2,-44 0 3,45 0-7,-45 0 10,0 0-6,0 0-2,45 0 1,-23 0-1,23 0 3,-1 0-3,-22 0 2,45 22-2,-23-22 1,-43 0-1,-1 0 5,0 0-4,22 0 124</inkml:trace>
    </iact:actionData>
  </iact:action>
  <iact:action type="add" startTime="116893">
    <iact:property name="dataType"/>
    <iact:actionData xml:id="d6">
      <inkml:trace xmlns:inkml="http://www.w3.org/2003/InkML" xml:id="stk6" contextRef="#ctx0" brushRef="#br0">13246 7509 0,'-22'0'123,"22"23"-109,22-1-6,0 0-1,0-22 1,-22 22 0,22-22 10,-22 22 71,22-22-65,0 0-20,23 0 15,-23-22-13,22 0 2,-22 22 1,1 0 7,-23-22 0,22 0 16,-22-1 1,0 1-27,0 0 4,0 0-2,0 0 6,-22 22 53,-23 0-59,23 0 0,-44 0 0,21 0 0,1 0-3,-22 22 2,21 0 1,23-22 0,0 0 1,0 22-1,0-22 4,0 0 17,22 22 10</inkml:trace>
    </iact:actionData>
  </iact:action>
  <iact:action type="add" startTime="119071">
    <iact:property name="dataType"/>
    <iact:actionData xml:id="d7">
      <inkml:trace xmlns:inkml="http://www.w3.org/2003/InkML" xml:id="stk7" contextRef="#ctx0" brushRef="#br0">12692 7731 0,'0'0'2,"-22"0"2,0 0 4,0 0 7,-23 0-7,1 0 1,22 0 0,-22 22-1,-1 0-1,1 0 2,0-22-1,-1 45 0,23-45 7,0 22-8,22 0 3,-22-22 6,0 22 1,22 0-2,0 23-1,22-23 3,0 0 4,22 0-19,-22-22 15,1 0-7,-1 0 5,0 0 0,0 0 3,0 0-13,23 0 11,-23 0-7,44 0-2,-44 0 2,0 0 0,1 0-3,21 0 5,-44-22-4,44 22-1,-22-22 4,0 0 1,1 0 10,-23-1 4,0 1-11,0 0-7,0 0 10,0-22-8,-23 44-3,23-23 2,-22 23 1</inkml:trace>
    </iact:actionData>
  </iact:action>
  <iact:action type="add" startTime="120271">
    <iact:property name="dataType"/>
    <iact:actionData xml:id="d8">
      <inkml:trace xmlns:inkml="http://www.w3.org/2003/InkML" xml:id="stk8" contextRef="#ctx0" brushRef="#br0">14043 7709 0,'-44'0'97,"22"0"-88,0 0-6,-23 22 9,23-22-3,0 0-2,0 0-2,0 22 5,-23 0 8,23 0 2,22 1 2,0-1-20,0 0 6,0 22 0,0-22 3,0 1-6,0 21 6,22 0-3,23 0-4,-1 1 9,0-23 1,-22-22-8,-22 22 1,45 0 1,-23-22 25,0 0-17,-22 22-9,22-22 2,0 0-1,0 0 8,1 0-7,-1 0-1,22-22 0,-22-22 8,0 0-7,-22 21-2,22-21 2,1 0-1,-23 22-2,0 0 1,0-23 4,0 23 4,0 0-6,0 0-3,-23 0 4,1-1 4,-22 1-4,22 22 1,-22-22-8,-1 0 4,23 22 1,0 0 2,-22-22-2,22 22-1,-1 0 0,1 0 3,-22 0 6,22 0 0</inkml:trace>
    </iact:actionData>
  </iact:action>
  <iact:action type="add" startTime="149488">
    <iact:property name="dataType"/>
    <iact:actionData xml:id="d9">
      <inkml:trace xmlns:inkml="http://www.w3.org/2003/InkML" xml:id="stk9" contextRef="#ctx0" brushRef="#br0">21685 8927 0,'0'0'1,"22"22"3,0-22 4,22 0 0,23 22 3,-23 1-2,23-23-2,-23 22 3,22 0-4,1 0-1,43 0 6,-65-22-6,43 22 3,1 1-1,-23-1 3,23-22-3,22 22 1,-23-22 0,1 0 0,-23 0-1,-21 0 1,21 0 1,-22-22-1,23 0 0,-45-1 0,0 1 1,0 0 0,0 0-2,1 0 2,-1-45-3,-22 23 4,44-45-3,-22 67-1,-22-44 3,0-1-2,0 23 1,0-22 5,0 21-9,0-21 4,-44 44 0,22-23 0,-23-21 1,23 44-3,-22-23 4,0 23-1,-45-44-1,23 44 0,-67-45 0,-22 1 0,44 22 0,0-1-3,1-21 6,43 44-3,-44-1 1,23-21-2,21 22-2,23 22 5,0-22 1,22 22-6,-1 0 6,1 0-6,-22 0 3,0 22 0,-1 22 0,-21 45-1,-1 44 2,23-22-1,0-1 0,22 1-1,22 22 1,0-67 0,0 1 0,0-23 1,22 1-1,0-1 1,-22 22-3,22-21 11,0-23-10,0 0 9,23 0-8,-1 0 9,0 0-5,-22-22-7,1 22 1,-1-22 2,0 23 2,0-23-3,0 0 1,0 0 0,1 0 66,-23-23-69</inkml:trace>
    </iact:actionData>
  </iact:action>
  <iact:action type="add" startTime="150877">
    <iact:property name="dataType"/>
    <iact:actionData xml:id="d10">
      <inkml:trace xmlns:inkml="http://www.w3.org/2003/InkML" xml:id="stk10" contextRef="#ctx0" brushRef="#br0">21375 7421 0,'0'0'1,"22"22"13,22-22 10,-22 0-6,0 22-10,23 0-2,-1-22 11,22 22-9,-21-22 0,-23 23 1,44-23-2,-21 22 2,21-22-1,23 0 0,-23 22-1,1-22 2,21 0-2,-21 0 2,-1 0 0,1 0-2,-23 0 3,22-22-4,-21 22 5,-1 0-6,0-22 6,0 22-6,-21 0 6,-1-23-7,0 23 5,0 0 6,0 0-6,0 0-1,1 0 0,-1 0 0,0 0-2,22-22 11,-22 0 8,0 22-16,1-22 7,-1 22 1,-22-44 5,0 22-6,0-1-4,0 1-8,0 0 12,-22-22-1,-1 22-8,23 0 3,-44-23-1,44 23-2,-44-22 0,22 22 0,0-1 4,-1-21-3,1 44-1,-22-44 2,22 44-3,-23-44 5,1 44-5,22-23 0,-22 1 4,-1 22 1,1-22-5,-22 22 4,-1 0-7,23 0 5,-45 0 2,23 0-1,-1 0-2,-21 0 1,21 0 0,1 0 0,22 0-2,-23 0 2,1 0 0,21 0 1,23 0-1,-22 22 1,22 0-2,-22 1 2,21-1-1,1 22 0,-22-22 1,22 0-2,-45 45 3,45-45-4,0 22 0,0-22 4,0 1-4,22 21 3,0-22 5,0 0-12,0 0 9,0 23-3,0-23 0,22 0-1,0 22-1,0-44 2,0 22 4,-22 0-5,45-22-3,-45 23 8,22-23 12</inkml:trace>
    </iact:actionData>
  </iact:action>
  <iact:action type="add" startTime="160327">
    <iact:property name="dataType"/>
    <iact:actionData xml:id="d11">
      <inkml:trace xmlns:inkml="http://www.w3.org/2003/InkML" xml:id="stk11" contextRef="#ctx0" brushRef="#br0">30234 8263 0,'-22'-23'41,"0"23"-33,0-22-3,-44 0 5,-1 0 0,45 22-5,-22 0 5,-23 0-2,23-22 0,-23 22 0,23 0 0,22-22-3,0 22 3,-22 0 1,21 0 11,-21 0-9,22 0 11,-22 0-20,22 0 9,-1 0-7,-21-22 8,22 22 1,-22 0-4,21-23 7,-21 23-10,22 0 11,0 0-1,0 0 0,0 0-6,-23 0-4,-21 0 5,44 0-6,-23 0 2,1 0 3,22 0-4,-45 0 2,45 0 1,0 0 0,0 0-2,0 0 1,0 0 7,0 0-5,-1 0 5,1 0 12,0 0-11,0 0-10,0 0 2,0 0 0,0 0 0,-23 0-1,23 0 10,-22 0-11,22 0 4,-1 0-2,1 0 0,0 23-1,0-23 0,22 22 3,-22 0 5,22 0 27,0 22-33,0 1 4,22-1-5,0-22 12,45 22-16,-67-21 9,44-1-9,0 0 2,-22-22 5,45 44-5,-23-22 1,23-22 7,43 22-12,-21 1 9,44-23-5,-22 22 5,-23-22-6,1 0 2,-23 0 1,1 0 3,-1 0-6,1 0 6,-1 0-3,0 0 0,1-22 0,-45 22 0,0-23 1,0 23-2,23-22 6,-23 0 19,0 22 8,0 0-29,22-22-3</inkml:trace>
    </iact:actionData>
  </iact:action>
  <iact:action type="add" startTime="162143">
    <iact:property name="dataType"/>
    <iact:actionData xml:id="d12">
      <inkml:trace xmlns:inkml="http://www.w3.org/2003/InkML" xml:id="stk12" contextRef="#ctx0" brushRef="#br0">30500 7133 0,'0'-22'176,"0"0"-162,0-1 1,-22 23 2,22-22-8,-22 22 7,22-22-1,-22 0-7,0 0 19,0 22-14,-1-22 9,1 0-18,0 22 11,0-23-7,-22 1 7,-1 0-7,23 22 2,0 0-5,0-22 4,0 0-1,-45 22 3,45 0-3,0-22-4,-22 22 7,-1-22-4,1 22 2,0 0-3,-1-23 5,23 23-7,0 0 8,0-22-7,-22 22 3,-1 0 0,23 0 0,0 0-1,-22 0 2,22 0-1,0 0 1,-1 0-1,-21 0 7,22 0 3,0 0-2,0 0-10,-1 0 4,1 0 7,-22 0-12,44 22 3,-44-22 0,44 23 4,-22-23-6,22 22 0,-23-22 2,1 22 5,0 0-8,0 0 0,-22 22 11,22-21 0,-1-1 2,1-22-10,0 44 9,0-44-1,22 22-8,-22-22-3,22 44 4,0-21 9,0-1-4,0 0-2,0 0-7,0 22 2,0-21 15,0 21-21,44-22 10,-44 0-3,44 0 1,-21 0-3,-1 23 4,44-23-6,-22 0 8,1 0-4,-1 0-3,0 0 6,1 1-3,-1-23-4,-22 22 8,45-22-4,-23 22 0,0-22 0,-22 0-1,23 0 3,-1 22-4,0-22 5,0 0-6,1 0 1,-1 0 1,-22 0 4,45 0-6,-45 0 6,22 0-3,-22 0 0,23 0-3,-1 0 6,0 0 5,-22 0-2,0 0 2,23-22 0,-23 0 2,0 22-8,0-22-3,-22-1-1,22 23 1,-22-44 6,23 22-8,-1 0 6,-22 0-6,0 0 0,22 22 6,-22-23-3,0 1-2,0 0 4,22 22-5,0-22 6,-22-22 4,22 22 0,-22-1-5,0 1 6,0 0 1,22 0-13,-22 0 37,0 0 8</inkml:trace>
    </iact:actionData>
  </iact:action>
  <iact:action type="add" startTime="165110">
    <iact:property name="dataType"/>
    <iact:actionData xml:id="d13">
      <inkml:trace xmlns:inkml="http://www.w3.org/2003/InkML" xml:id="stk13" contextRef="#ctx0" brushRef="#br0">21485 7930 0,'-22'0'218,"0"0"-210,0 0 6,0 0 14,0 0-7,-1 0-12,1 0 6,0 0 2,0 0 6,0 0-7,0 0-10</inkml:trace>
    </iact:actionData>
  </iact:action>
  <iact:action type="add" startTime="166271">
    <iact:property name="dataType"/>
    <iact:actionData xml:id="d14">
      <inkml:trace xmlns:inkml="http://www.w3.org/2003/InkML" xml:id="stk14" contextRef="#ctx0" brushRef="#br0">21330 7820 0,'-22'0'143,"0"0"-125,0 0-3,0 0-9,0 0 2,-1 0 0,1 0 9,0 22-8,0-22 30,0 22-6,22 0-3,0 0-14,0 0-7,0 1 7,22 21 0,0-22 0,-22 0-8,22-22 0,0 0 1,-22 22-2,23-22 8,-1 22 18,0-22-26,0 23 16,22-23 2,-22 0 1,1 0-11,21 0 0,-22 0 2,0 0 0,0 0 8,1 0-12,-1 0 17,0 0-11,0 0-11,0 0 58,-22-23-34,0 1-26,0 0 20,0 0 5,-22 0-6,0 0-20,22 0 22,-22 22-19,22-23-3,-22 23 11,22-22 8,-23 0 2,1 0-5,0 22 1,0-22-1,0 22-4,22-22-9,-22 22 13,-23 0 11,23 0 19,0 0-30,0-23-13,0 23 30,0 0 52</inkml:trace>
    </iact:actionData>
  </iact:action>
  <iact:action type="add" startTime="171597">
    <iact:property name="dataType"/>
    <iact:actionData xml:id="d15">
      <inkml:trace xmlns:inkml="http://www.w3.org/2003/InkML" xml:id="stk15" contextRef="#ctx0" brushRef="#br0">21441 7997 0,'-22'0'155,"-45"-22"-149,67 0 4,-66 22-2,0-23-2,-1 23 1,1 0 6,21 0-7,-21 0 4,22 0-4,21 0-1,-43 0 2,22 23 8,22-1-10,-1 0 8,1 22-5,-22-22 1,44 45-2,-22-45 1,0 0-1,0 22 4,-1 23-4,1-45 2,22 0-3,-22 22 4,0 1 6,22-23 0,0 44-11,0-44 3,-22 45 2,22-45 1,0 0-6,-22 45 2,0-45 2,22 0-2,-23 0 3,1 22 11,0-44-12,22 23-1,-44-1-1,22-22 3,-23 22-4,23-22 4,-22 0-2,0 0 0,21 0 1,-21 0 7,22 0-9,-22 0-1,22-22 4,-1 22 1,-43-22-5,22-1 5,21 23-7,-21-44 8,22 44-8,0-22 12,0 0-8,0 22 0,-1-22-2,1 22 4,0-22 4,0-1 4,22 1 4,-22 0-14,22 0 1,0 0 2,-22 0-6,22-1 3,0 1 1,0 0 2,0-22-7,0 22 4,0-23 0,0 23 4,0 0-8,0-22 21,-22 44 318,22 22-331,0 22-7,-23 1 11,23-23 8,0 0-1,0 22 21,-22-44 128,0-22-153,22 0-14,0 0 4,0 0-1,0-1-1,0 1 13,0 0-14,0 0 21,0 0-14,0 0 19,0-1 49,44 23-67,1 0-7,-1 0 2,0 0 9,1 0-13,-23 0 17,0 0-5,-22 23-15,22-23 37,0 0-23,0 22 8,0-22 9,-22 22-13,23-22-4,-1 22-13,-22 0 21</inkml:trace>
    </iact:actionData>
  </iact:action>
  <iact:action type="add" startTime="177694">
    <iact:property name="dataType"/>
    <iact:actionData xml:id="d16">
      <inkml:trace xmlns:inkml="http://www.w3.org/2003/InkML" xml:id="stk16" contextRef="#ctx0" brushRef="#br0">24453 8994 0,'-22'0'58,"44"0"-45,45 0-4,-23 0-2,23 0 0,-45 0 1,22 0 2,0 0-3</inkml:trace>
    </iact:actionData>
  </iact:action>
  <iact:action type="add" startTime="178159">
    <iact:property name="dataType"/>
    <iact:actionData xml:id="d17">
      <inkml:trace xmlns:inkml="http://www.w3.org/2003/InkML" xml:id="stk17" contextRef="#ctx0" brushRef="#br0">24896 8772 0,'23'67'86,"-23"-45"-79,0 22 2,0 0-2,0 1 2,0-1 3,0-22-1,0-44 153,0 0-159,0 0 3,22-1 34,-22 1-36,22 22 2,22 0 2,-22 0 14,-22-22-18,22 22 9,1 0-7,-23-22 9,22 22-1,-22-22-9,0 0 2,0 0-2,0-1 2,0 1 2,0 0-6,0 0 12,0 0-9,0 44 121,0 22-123,0 23 5,0-23-1,0 0-7,0-22 5,0 1 0,0-1 0,22-22 243,0 0-243,0 22 0,45 22-3,-67-22 3,22 23 4,-22-23-9,22 0 7,-22 44-2,0-43 7,0 21-4,-22 0 11,22-66 132,0-22-144,22-1-7,0 23 5,22-22 4,-21 22-8,21 0 8,-44 0-8,44-1 6</inkml:trace>
    </iact:actionData>
  </iact:action>
  <iact:action type="add" startTime="179817">
    <iact:property name="dataType"/>
    <iact:actionData xml:id="d18">
      <inkml:trace xmlns:inkml="http://www.w3.org/2003/InkML" xml:id="stk18" contextRef="#ctx0" brushRef="#br0">25362 8772 0,'-23'0'14,"23"44"3,0 1-5,0-23-1,0 22 4,0 0-8,23-44 2,-23 23-3,22-1 6,0-22 1,0 22 6,0-22 9,0 0-17,-22-22-5,45 0 5,-23-23 2,0 23-5,-22 0 5,0-22-10,22-23 11,-22 45-12,0 0 9,0-22-3,0 22 16,0-1-11,-22 23 21,0 0-20,0 0-6,-23 0 2,23 0-3,-22 0-1,22 0 2,0 0 0,-23 0 0,23 0 9,0 0 8</inkml:trace>
    </iact:actionData>
  </iact:action>
  <iact:action type="add" startTime="180877">
    <iact:property name="dataType"/>
    <iact:actionData xml:id="d19">
      <inkml:trace xmlns:inkml="http://www.w3.org/2003/InkML" xml:id="stk19" contextRef="#ctx0" brushRef="#br0">27355 9082 0,'0'-22'25,"22"22"-16,45 0-3,21 0 2,67 0 2,45 0-2,43 0 0,23 0 1,-44 0-2,43 0 3,-87 0-6,-23 0 9,-67 0-8,-66 0 5,-66 0 82,-200 0-84</inkml:trace>
    </iact:actionData>
  </iact:action>
  <iact:action type="add" startTime="181264">
    <iact:property name="dataType"/>
    <iact:actionData xml:id="d20">
      <inkml:trace xmlns:inkml="http://www.w3.org/2003/InkML" xml:id="stk20" contextRef="#ctx0" brushRef="#br0">27111 9171 0,'0'0'4,"67"22"-1,-23 0 6,23 0-1,21 0-1,23 1-2,-22 21 3,66-22 3,0-22-3,0 22-2,44 22 2,45-21 1,-45-23 1,-66 0-4,-22 0 4,-45 0-6,-22 0 9,1 0-8</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9:15:53.647"/>
    </inkml:context>
    <inkml:brush xml:id="br0">
      <inkml:brushProperty name="width" value="0.05292" units="cm"/>
      <inkml:brushProperty name="height" value="0.05292" units="cm"/>
      <inkml:brushProperty name="color" value="#FF0000"/>
    </inkml:brush>
  </inkml:definitions>
  <iact:action type="add" startTime="12493">
    <iact:property name="dataType"/>
    <iact:actionData xml:id="d0">
      <inkml:trace xmlns:inkml="http://www.w3.org/2003/InkML" xml:id="stk0" contextRef="#ctx0" brushRef="#br0">18739 3323 0,'-44'0'24,"-23"0"-12,-44 0-8,23 0 7,-23 0 0,-22 0-9,-44 0 7,-22 0-1,21 0 0,1 0-1,-22 0 1,-23 22 2,23 0-2,0 23-2,21-23 5,23 0-6,45 0 3,21-22 0,-22 22 3,45-22-6,-23 0 5,23 0-1,-1 0-2,-21 0-1,-1 0 4,1 0-4,-23 0 4,0 0-4,0 0 4,-22 0 2,23 0-8,-45-22 2,22 0 2,22 0 0,-44 22 0,22-22 0,-44-1 2,22 1-1,22 22-4,-22 0 5,0 0-2,0 0 0,44 0 1,0 0-2,23 0 2,-23 0-2,44 0 2,1 0-3,0-44 0,21 44 3,-43 0-1,-1-22 0,45 22 4,-67-22-7,22 22 3,1-23 0,-1 23 0,23 0 1,-1 0-3,23 0 4,-22 0-2,21 0-2,-21 0 4,-1 0-2,1 0-2,-1 0 4,23 0-4,0 0 5,22 0-6,-23 0 6,1 0-4,-22 0 2,21 23-4,23-23 3,-22 0-1,0 22 5,21-22-7,1 0 3,0 0 1,-22 0-1,22 0-2,-23 22 4,23-22-4,0 0 12,0 0-10,0 0 8,0 0 1,-23 22-3,1-22-4,22 0-2,0 0-1,-45 22 2,23-22 1,22 0 2,0 22-2,-23-22 1,23 23-8,0-23 10,0 0-8,0 0 10,0 0-8,0 0 3,-1 0 20</inkml:trace>
    </iact:actionData>
  </iact:action>
  <iact:action type="add" startTime="34663">
    <iact:property name="dataType"/>
    <iact:actionData xml:id="d1">
      <inkml:trace xmlns:inkml="http://www.w3.org/2003/InkML" xml:id="stk1" contextRef="#ctx0" brushRef="#br0">23058 4940 0,'22'0'17,"0"0"5,0 0-15,1 0 1,43 0 3,-22 0-6,23 22 6,21-22-6,1 22 7,22 0-8,-23-22 9,1 23-6,-23-23 2,-21 0-6,-1 0 11,22 22-9,-43-22 0,-1 0 4,0 0-2,22 0 3,-22 0-2,23 0 0,-1 0 0,0 0-3,1 0 3,-1 0 1,22 0-1,-21 0 0,-1 0 2,0 0-3,0 0 0,23 0 4,-45 0-4,22 22-1,-21-22 2,21 0 0,-22 0 0,22 0 5,-22 22-10,23-22 10,-23 0-10,0 0 5,0 0 2,45 0-4,-23 0 10,0 0-8,-22 0 0,23 0-1,-23 0 2,0 0-2,22 0 2,-22 0 7,23 0-9,-1 0 2,0 0 0,1 0-2,21 0 3,0 0-4,-21 0 1,-23 0 3,44 0-3,1 0 2,-23 0-2,0 0 0,-21 0 2,21 0 0,0 0-1,0 0-1,-21 0 0,-1 0 3,22 0-2,-22 0 8,23 0-9,-23 0 11,0 0-12,0 0 2,0 0 1,45 0-2,-23 0 1,0 0 3,0 0-5,1 0 5,-1 0-6,0 0 2,23 0 1,-1 0 4,-21 0-7,-1 0 3,0 0 0,0 0-1,1 0 1,-1 0 2,0 0-4,23 0 2,-45 0 0,22 0 2,1 0-2,-23 0-2,0 0 2,0-22 1,0 22 1,22 0 6,1-22-3,-23 22-4,0-22-2,0 22 4,0 0 0,1 0-9,-1 0 12,0 0-12,0-23 9,0 23-3,0-22 5,0 22-12,1 0 6,-1 0 1,22-22 3,0 0-5,-22 22 4,1 0-2,21 0 0,0 0 0,-22 0-3,23 0 7,-1 0-4,0-22-4,-22 22 4,23-22 5,-1 22-10,0 0 5,23 0 0,-45 0 0,22 0 0,-22 0 0,45 0 1,-45 0-2,0 0 4,22 0-4,-21 0 2,43 0-2,-22 0 1,1 0-2,-23 0 2,0 0 0,44 0 0,-44 0 2,23 0-2,-1 0-2,-22 0 5,45 0-4,-23 0 3,0 0-6,-22 0 5,1 0-2,21 0 6,-22 0-1,0 0-5,0 0 1,0 0 8,23 0-7,-23 0 0,44 0-3,-43 0 4,43 0-4,-22 0 4,1 0-2,-1 0 0,-22 0 0,0 0-1,0 0 1,0 0-1,1 0 9,-1 0-5,22 0 1,-22 0-3,23 0-1,-23 0 0,44 0 0,-22 0 1,23 0-2,-1 0 1,-44 0 0,23 0 0,-1 0 3,0 0-6,1 0 6,21 0-3,1 0-1,-23 0-1,0 0 6,0 0-5,23 0 1,-23 0 0,23 0 0,-23 0 1,45 0-5,-45 0 8,44 0-6,-21 0 5,-1 0-6,1 0 6,21 0-8,-21 0 5,21 0 2,-21 0-4,-23 0 4,23 0-4,-23 0 4,-22 0-4,0 0 2,23 0 2,-1 0-4,-22 0 4,0 0-2,22 0-2,1 0 2,21 0 0,-22 0-1,1 0 1,-1 0 3,0 0-4,1 0 3,-1 0-5,0 0 3,-22 0 0,1 0 4,-1 0-7,0 0 10</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9:15:53.647"/>
    </inkml:context>
    <inkml:brush xml:id="br0">
      <inkml:brushProperty name="width" value="0.05292" units="cm"/>
      <inkml:brushProperty name="height" value="0.05292" units="cm"/>
      <inkml:brushProperty name="color" value="#FF0000"/>
    </inkml:brush>
  </inkml:definitions>
  <iact:action type="add" startTime="45728">
    <iact:property name="dataType"/>
    <iact:actionData xml:id="d0">
      <inkml:trace xmlns:inkml="http://www.w3.org/2003/InkML" xml:id="stk0" contextRef="#ctx0" brushRef="#br0">28440 3832 0,'67'0'40,"88"0"-33,88 23 1,-43-23 0,88 0-1,44 0 2,-22 0 0,-22 0-1,44 0 0,-66 0-1,-44 0 2,21 0-1,-110 0 0,-66 0 0,-23 0 1,-22 0 14,0 0 99,0 0-115,0 0 8,23 0-7,-23 0 1,22 0 8,-22 0-9,1 0 5,-1 0-5,0 0 15,0 0-15,22 0 1,1 0-2,21-23 2,-44 23-1,0 0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5:23:13.308"/>
    </inkml:context>
    <inkml:brush xml:id="br0">
      <inkml:brushProperty name="width" value="0.05292" units="cm"/>
      <inkml:brushProperty name="height" value="0.05292" units="cm"/>
      <inkml:brushProperty name="color" value="#FF0000"/>
    </inkml:brush>
  </inkml:definitions>
  <iact:action type="add" startTime="11256">
    <iact:property name="dataType"/>
    <iact:actionData xml:id="d0">
      <inkml:trace xmlns:inkml="http://www.w3.org/2003/InkML" xml:id="stk0" contextRef="#ctx0" brushRef="#br0">14198 5782 0,'-22'0'122,"-22"0"-107,22 22-10,-23 22 4,23 0 0,0-44-1,0 45-1,22-1 5,0-22-7,0 0 1,-22 1 4,22-1-3,0 0 1,0 0 0,0 22 7,0-22 2,0 23-10,0-23 9,0 22-5,0-22-3,0 0-1,0 1 3,0-1-3,0 0 3,0 22-5,0-22 10,0 1-3,22-1-9,0 0 13,0 0-5,-22 0 3,22-22 10</inkml:trace>
    </iact:actionData>
  </iact:action>
  <iact:action type="add" startTime="12320">
    <iact:property name="dataType"/>
    <iact:actionData xml:id="d1">
      <inkml:trace xmlns:inkml="http://www.w3.org/2003/InkML" xml:id="stk1" contextRef="#ctx0" brushRef="#br0">14774 7332 0,'-22'-22'73,"22"0"-59,0 0-5,0-22-2,0 21 8,0 1-4,22-22 2,0 44 27,0 0-23,1 0-9,-1 0-1,22 0 3,-22 22-3,0 22 3,0 1-4,1-23 1,-23 22 1,22 0 0,-22 1 0,22-23 4,-22 22-7,22-22 3,-22 0-1,0 1 1,0-1 9,0 0-9,0 0 8,-22-22 123,0 0-86,-23 0-38</inkml:trace>
    </iact:actionData>
  </iact:action>
  <iact:action type="add" startTime="13479">
    <iact:property name="dataType"/>
    <iact:actionData xml:id="d2">
      <inkml:trace xmlns:inkml="http://www.w3.org/2003/InkML" xml:id="stk2" contextRef="#ctx0" brushRef="#br0">14863 7443 0,'0'0'1,"22"0"32,22 44-24,-44 1-4,22-1 6,23 22-2,-23-43-1,-22-1 1,22 22-3,0-22 4,0 22 1,0-44 54,-22-66-59,22 0 3,23 21-2,-45-21 1,22 44 1,-22-1 7,0 1 48</inkml:trace>
    </iact:actionData>
  </iact:action>
  <iact:action type="add" startTime="14097">
    <iact:property name="dataType"/>
    <iact:actionData xml:id="d3">
      <inkml:trace xmlns:inkml="http://www.w3.org/2003/InkML" xml:id="stk3" contextRef="#ctx0" brushRef="#br0">14818 7842 0,'45'0'118,"-45"-22"-108,22-1-2,0 1 0,0 22-3,-22-22 6,0 0 50,0 0-43,-22 0-1,22 0-3,-22 22-6,0-23-1,0 23 2,-1 0 40,1 0-34,-22 0-7,0 23 0,44-1 2,-23 22-3,1 0 1,0 1 0,0-23 1,22 0-4,0 0 3,0 0 2,0 0-3,0 1 2,0-1-3,0 0 11,0 0-10,22 0 11,0 0-2,23 23 6,-1-45-7,-22 0-5,0 0-2,23 0-1,-1 0 2,0 0 6,0-45 2,-21 1-1,-1 0-5,22-45-7,-44 23 4,0-1 1,0 23-1,0 0 0,0 21 0,0-21 2,-22 44 68,0 0-67,-23 0-3,23 0-3,-22 0 3</inkml:trace>
    </iact:actionData>
  </iact:action>
  <iact:action type="add" startTime="16336">
    <iact:property name="dataType"/>
    <iact:actionData xml:id="d4">
      <inkml:trace xmlns:inkml="http://www.w3.org/2003/InkML" xml:id="stk4" contextRef="#ctx0" brushRef="#br0">14818 7775 0,'23'0'25,"-1"0"-19,-22-22 11,22 22-9,0-22-2,0 0 11,22 0-10,-44 0 4,45-1-3,-1 1 6,-44 0 1,22 0 2,0 0 11,0 0-17,1-1-3,-23-21 10,22 22-9,-22 0 5,22 0-6,0 0 9,-22-1-2,22 1 3,0 0 4,1 22-11,-1-44-6,22 22 10,-44 0-3,22-1-7,0 23 3,0-22 0,1 22 0,-23-22 0,22 22 0,0 0-1,0-22 17,0 22-6,-22-22-10,22 22 1,0 0-4,1 0 6,21-22 4,-22 22 7,22 0-5,-22 0-1,1 0 5,-1 0-9,0 0-4,0 0-1,0 0 0,0 0 4,1 0 3,-1 0-6,0 0 0,0 0 8,22 0-8,-22 0 7,1 0-7,-1 0 3,0 0-5,0 0 1,0 0 9,0 0 12,0 0 8,1 22-28,-1-22 25,0 22-25,0-22 16,0 0 18,0 0-27,1 22-1,-1-22 3</inkml:trace>
    </iact:actionData>
  </iact:action>
  <iact:action type="add" startTime="17825">
    <iact:property name="dataType"/>
    <iact:actionData xml:id="d5">
      <inkml:trace xmlns:inkml="http://www.w3.org/2003/InkML" xml:id="stk5" contextRef="#ctx0" brushRef="#br0">16302 7044 0,'0'-22'38,"23"22"-23,-1 22-7,0-22 0,0 45 0,0-45 0,0 22 4,0-22 0,-22 22 6,0 0 117,0 0-119,0 0-8,0 1 1,0-1-1,-22 22 7,22-22 0,0 0-7,0 0 2,-22 1 30</inkml:trace>
    </iact:actionData>
  </iact:action>
  <iact:action type="add" startTime="30608">
    <iact:property name="dataType"/>
    <iact:actionData xml:id="d6">
      <inkml:trace xmlns:inkml="http://www.w3.org/2003/InkML" xml:id="stk6" contextRef="#ctx0" brushRef="#br0">21596 8263 0,'0'-45'71,"0"-21"-63,0 44 0,0-23-1,0 1 3,-22 0-4,0-23 5,-22 45-5,21-22 5,-21 22-3,0 0 2,22 22-8,-23-45 12,23 45-11,0-22 11,-22 22-12,-1-22 9,23 22 20,0 0-7,0 0-16,0 0-3,-22 0 14,21 0-2,1 0-13,0 0 6,0 0-1,-22 0 4,21 0 6,1 0-14,-22 0 11,22 0 0,-22 0 1,21 0-1,1 0-9,0 0 2,0-22 6,-22 22-6,22-22 8,-1 22-9,1-22 3,-22-23 0,22 45-2,22-22-1,-22 22 1,0 0 3,-1-44-8,1 44 4,0-22 8,22-1-8,-22-21 1,0 22-2,22 0 1,0 0 0,-22 0-1,-1-23 2,23 23-1,-22-22 1,0 22-2,22 0 2,-22-1-1,22 1 5,0 0 11,-22 22-17,22-22 2,0 0 7,0 0-9,0-1 11,0-21-2,0 22 0,0 0 137,0 0-138,0 0 9,0 66 161,0-22-175,0 22-3,-22-22-2,22 1 7,0 21-8,-22-44 15,22 22-14,-23 0 14,23 0 61,-22 23-56,22-112 151,0 45-161,0 0-12,22-45 7,-22 45-3,23 22 4,-23-44-5,0 22 12,22 22 138,0 0-135,22 0-12,-22 0 3,0 22 4,1-22-9,-1 0 4,-22 22-4,22-22 12</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5:23:13.308"/>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68325">
    <iact:property name="dataType"/>
    <iact:actionData xml:id="d0">
      <inkml:trace xmlns:inkml="http://www.w3.org/2003/InkML" xml:id="stk0" contextRef="#ctx0" brushRef="#br0">19868 8595 0,'0'0'5,"-44"0"11,-89 0-14,45 0 4,-23 0 3,22 0-1,-21 0 0,21 0 1,23 0-2,-1 0-1,23 0 3,-1 0 2,23 0-5,0 0 4,0 0-5,0 0 2,0 0 10,0 0 114,-1 0-126,-21 0 3,-22 22 5,-67 22-10,66-44 11,-88 23-12,-22 43 6,-22 0 0,-1 1 1,-21-45-2,44 22 8,22-22-9,0 23 1,0-1-3,66-22 8,-44 45-4,22-23-4,-22 0 8,67 1-8,0 21 6,-1-22-3,1 45 1,21-45 0,1 45 0,44 44-2,0 0 3,-22 0-1,0 22-1,22 0 1,0 22 5,0-44-8,0 44 2,0 0 2,0-22-2,0 22 3,0-21-1,0-1-1,22 0-3,22 22 3,0-22 4,23-22-8,-1-22 8,1-23-4,21 23-2,-21 0 0,21-1 6,-43-43-8,-1-1 5,23 23 2,-67-67-4,22 22 3,0-21-7</inkml:trace>
    </iact:actionData>
  </iact:action>
  <iact:action type="remove" startTime="81469">
    <iact:property name="style" value="instant"/>
    <iact:actionData xml:id="d1" ref="#d0"/>
  </iact:action>
  <iact:action type="add" startTime="81472">
    <iact:property name="dataType" value="strokeEraser"/>
    <iact:actionData xml:id="d2">
      <inkml:trace xmlns:inkml="http://www.w3.org/2003/InkML" xml:id="stk1" contextRef="#ctx0" brushRef="#br1">20510 14930 0</inkml:trace>
    </iact:actionData>
  </iact:action>
  <iact:action type="add" startTime="111123">
    <iact:property name="dataType"/>
    <iact:actionData xml:id="d3">
      <inkml:trace xmlns:inkml="http://www.w3.org/2003/InkML" xml:id="stk2" contextRef="#ctx0" brushRef="#br0">12205 14421 0,'66'22'99,"1"0"-94,-45-22 2,22 22 2,0-22-2</inkml:trace>
    </iact:actionData>
  </iact:action>
  <iact:action type="add" startTime="111634">
    <iact:property name="dataType"/>
    <iact:actionData xml:id="d4">
      <inkml:trace xmlns:inkml="http://www.w3.org/2003/InkML" xml:id="stk3" contextRef="#ctx0" brushRef="#br0">12914 14221 0,'0'22'59,"0"67"-54,0-22 6,-23-23-3,1 22 0,0-21-3,22-1 3,-22 0 1,22-22 6,-22 0-6,44-22 130,-22-22-132,44 0 2,45-44-5,-45 66 6,0-22 2,1-23-10,21 45 6,-22-22 0,-21 22 3,-1-22-7,0 22 9,0 0-1,0 0 4,-22-22 75,0-22-82,0 21-2,0-43 1,-22 44 1,0 0-2,0-23 8,22 112 75,0 44-86,0-23 7,0 1-6,0-1 3,0-21 0,0-1 3,0-21-6,0-23 6,0 0-6,0 0 6,0-44 107,0 0-100,0 0-10,0-1 0,0 1 6,22 22-6,-22-22 0,22 22 2,0 0 22,0 0-24,23 0 2,-23 0-4,22 0-1,0 22 3,-21 23 1,-1-23-2,-22 22 1,0-22 0,0 0 3,0 0-3,0 23 0,0-1 16,22-66 135,0 22-152,-22-22 3,22 22 68,-22-22-47,0-1-13,0-21-6,0-22-10</inkml:trace>
    </iact:actionData>
  </iact:action>
  <iact:action type="add" startTime="113252">
    <iact:property name="dataType"/>
    <iact:actionData xml:id="d5">
      <inkml:trace xmlns:inkml="http://www.w3.org/2003/InkML" xml:id="stk4" contextRef="#ctx0" brushRef="#br0">13556 14443 0,'-22'22'49,"22"22"-32,0 1-12,0-23 3,0 0 2,0 0-5,22-22 6,0 44-1,0-44-4,22 0 0,-21 0 1,21 0 1,0 0 4,-22 0-5,45 0 1,-23 0-3,-22 0 4,0 0-3,1-22 4,-1 0-2,0 0-1,0-45 2,-22 1-2,0-23 1,-44 1 1,-45-1-2,45 45 3,-1 0-3,1 44 2,22 0 27,-22 0-18,22 0-1,-23 22-10,45 0 3,-44 0-4,22 22 2,22-22 9,-22 1-1</inkml:trace>
    </iact:actionData>
  </iact:action>
  <iact:action type="add" startTime="114308">
    <iact:property name="dataType"/>
    <iact:actionData xml:id="d6">
      <inkml:trace xmlns:inkml="http://www.w3.org/2003/InkML" xml:id="stk5" contextRef="#ctx0" brushRef="#br0">16967 14399 0,'-22'22'17,"44"-22"-2,89 0-6,44 44-4,22-44 2,44 66 2,-21-43 0,43-1-2,-43 0 3,-1 22-3,-88-44 1,22 44 0,-67-44-1,-44 0 2,0 0-1</inkml:trace>
    </iact:actionData>
  </iact:action>
  <iact:action type="add" startTime="114916">
    <iact:property name="dataType"/>
    <iact:actionData xml:id="d7">
      <inkml:trace xmlns:inkml="http://www.w3.org/2003/InkML" xml:id="stk6" contextRef="#ctx0" brushRef="#br0">17277 14842 0,'111'22'79,"88"22"-68,45-22-2,-1 0-2,45 45 1,-44-45 0,-67 0-3,-88-22 2,-1 0 1,-43 0 4</inkml:trace>
    </iact:actionData>
  </iact:action>
  <iact:action type="add" startTime="130548">
    <iact:property name="dataType"/>
    <iact:actionData xml:id="d8">
      <inkml:trace xmlns:inkml="http://www.w3.org/2003/InkML" xml:id="stk7" contextRef="#ctx0" brushRef="#br0">22925 12737 0,'44'22'55,"1"-22"-47,21 0 0,23 0 0,44 0 1,-45 0-4,-21 0 6,-23 0-4,22 0 1,1 0-1,-23-22 2,23 0-2,-1 22 3,-22 0-3,-21 0 0,-1 0 2,0 0-2</inkml:trace>
    </iact:actionData>
  </iact:action>
  <iact:action type="add" startTime="131357">
    <iact:property name="dataType"/>
    <iact:actionData xml:id="d9">
      <inkml:trace xmlns:inkml="http://www.w3.org/2003/InkML" xml:id="stk8" contextRef="#ctx0" brushRef="#br0">23169 12848 0,'-22'22'24,"66"-22"14,22 0-30,1 0 2,-1 0-5,1 0 3,-1 0 3,1 0-6,-23 0 6,-22 0 3,0 0 77,22 0-79,-21 0 7,21 0-14,-22 0 6,0 0-6,23 0 6,21 0-6,-22 0 6,1 0-5,-1 0 4,-22 0-1,0 0-2</inkml:trace>
    </iact:actionData>
  </iact:action>
  <iact:action type="add" startTime="133442">
    <iact:property name="dataType"/>
    <iact:actionData xml:id="d10">
      <inkml:trace xmlns:inkml="http://www.w3.org/2003/InkML" xml:id="stk9" contextRef="#ctx0" brushRef="#br0">17764 13601 0,'0'-22'195,"-22"22"-181,0-22 2,0 22-5,0-22-6,-23 22 2,1 0 7,0-23-9,22 1 4,-23 22-2,1 0 2,0-22 3,22 22-4,-23-22 1,23 22-1,-22 0 0,0-22 0,21 0 0,-21 22 0,22-22-1,-22 22 10,21 0-10,-21 0 2,22 0 1,0 0-3,-22-23 4,21 23-5,1 0-1,-44 0 6,22 0-6,-1 0 3,-21 0 0,21 0 0,-21 0 3,22 0-3,-1 0-2,1 0 2,0 0 2,22 0-5,-23 0 4,23 0 1,-22 0-5,0 0 6,21 0-3,1 0 1,-22 23-2,0-1 2,22 0-4,-23 0 2,45 0 4,-44 0-7,44 0 13,-22 23-10,22-23 2,0 0 1,0 0-4,0 23 3,0-23 0,0 0-1,0 22 0,44 0 8,0 1-1,23-23-6,-45 0-1,0 0 0,22 0-2,-21-22 4,21 22-1,-22-22-1,22 0-3,1 23 3,-1-23 2,22 0 0,1 22-6,21-22 4,23 22 4,-44-22-5,-23 0 1,22 0 1,-21 0-2,-1 0 2,0 0-5,-22 0 7,1 0-5,-1 0 12,0 0-12,0 0 25,0 0-15,23 0-8,-23 0 12,22 0-16,-22-22 5,0 22 0,0-22 2,1 22-6,21 0 1,-22 0 11,0-23 48,0 1-48,0 22 8,1-22 87,-1 22-108,-22-22 4,22 0 0,0 0 17,0 0 6</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5:23:13.308"/>
    </inkml:context>
    <inkml:brush xml:id="br0">
      <inkml:brushProperty name="width" value="0.05292" units="cm"/>
      <inkml:brushProperty name="height" value="0.05292" units="cm"/>
      <inkml:brushProperty name="color" value="#FF0000"/>
    </inkml:brush>
  </inkml:definitions>
  <iact:action type="add" startTime="7906">
    <iact:property name="dataType"/>
    <iact:actionData xml:id="d0">
      <inkml:trace xmlns:inkml="http://www.w3.org/2003/InkML" xml:id="stk0" contextRef="#ctx0" brushRef="#br0">9879 8019 0,'44'0'80,"67"0"-61,-44 22-16,21-22 5,23 22 3,-23-22-3,23 0-2,44 0 4,-44 0-4,44 0 5,22 0-4,-22 0 3,0 0-4,23 0 4,21 0-6,-22 0 9,0 0-8,0 0 6,1 0-8,-23 0 5,-45 0 0,-21 0 2,-22 0-4,-1 0 2,-44 0 2,0 0-2,0 0-3,1 0 6,-1 0-6,0 0 13,0 0-1,22 0-9,-22 0 6,23 0-6,-1 0 8,-22 0-8,0 0 0,0 0 0,45 0-1,-23 0 3,1 0-3,-1 0 1,0 0 0,-22 0-1,23 0 2,-23 0-1,0 0 9,0-22 17,0 22-5,0 0-13,0-22 88</inkml:trace>
    </iact:actionData>
  </iact:action>
  <iact:action type="add" startTime="9138">
    <iact:property name="dataType"/>
    <iact:actionData xml:id="d1">
      <inkml:trace xmlns:inkml="http://www.w3.org/2003/InkML" xml:id="stk1" contextRef="#ctx0" brushRef="#br0">10101 8085 0,'66'0'55,"45"0"-47,110 0 0,45 0 0,-22 0 3,66 0-3,-22 0 0,0 0 0,-23 0 0,-21 0 2,-22 0-4,-45 0 4,-44 0-7,-45 0 7,-21 0-4,-23 0 2,-22 0-1,0 0 5,0 0-4,1 0 0,-1 0-3,0 0 5,0 0-2,0 0 1,0 0-4,0 0 6,1 0 3,-1 0 9,0 0-12,0 0-6,0 0 6,0 0-6,23 0 6,-23 0-1,22 0 1,-22-22 102</inkml:trace>
    </iact:actionData>
  </iact:action>
  <iact:action type="add" startTime="24659">
    <iact:property name="dataType"/>
    <iact:actionData xml:id="d2">
      <inkml:trace xmlns:inkml="http://www.w3.org/2003/InkML" xml:id="stk2" contextRef="#ctx0" brushRef="#br0">18407 8528 0,'0'-22'7,"22"22"26,44 0-28,-44 0 7,45 0-8,-23 0 8,23 0-7,-1 0 3,23 0 0,21 0 0,1 0-1,-22 0 2,-1 0-1,1 0 1,-1 0-3,-21 0 5,-1 0-3,1 0-2,-1 0 1,-44 0 4,23 0-2,-1 0-1,-22 0 0,0 0-1,23 0-1,-23 0 4,0 0 1,0 0-8,45-22 10,-45 22-9,0 0 3,22 0 3,-22 0-1,0 0-1,23-22 0,-23 22 0,0 0 5,0 0-2,0 0-6,0 0 5,1 0-2,-1 0 1,0 0 4,0 0-5,0 0 2,0 0 4,1 0-5,-1 0 0,0 0 4,0 0 12,0 0-9,0 0 49,0 0-25,1 0-15,21 0-9,-22 0 1,0 0-7,0 0-7,0 0 11,1 0-1,-1 0-5,0 0 6,0 0-7,0 0 12,0 0-12,0 0 9,1 0 1,-1 0-1,0 0-10,0 0 9,0 0-5,0 0 4,1 0 2,-1 0-9,0 0 2,0 0 7,0 0 1,0 0-2,0 0-7,1 0 11,-1 0-13,22 0 1,0 0 12,-22 0-12,1 0-1,-1 0 3,22 0-3,-22 0 3,23 0 2,-23 0-7,22 0 8,-22 0-7,0 0 3,0 0 0,23 0 8,-23 0 0,22 0 0,-22 0 0,0 0-6,1 0 5,-1 0-7,0 0 0,0 0 10,0 0-9,0 0-5,1 0 12,21 0 0,-22 0 1,0 0-9,0 0 0,0 0-1,23 0 1,-1 0 10,0 0-3,-22 0-6,1 0-3,21 0 11,-22 0-8,22 0 5,-21 0-3,-1 0-6,0 0 4,22 0-1,0 0 3,1 0 1,-23 0 9,22 0-17,-22 0 12,23 0-2,-23 0-5,0 0-2,0 0 2,0 0-1,0 0 0,23 0 0,-1 0 9,-22 0-11,22 0 4,-21 0-2,-1 0-1,0 0 3,22 0-1,-22 0-2,0 0 3,23 0-6,-23 0 4,0 0 0,0 0 0,45 0 0,-45 0 2,0 0-4,22 0 2,1 0 0,-1 0 0,-22 0 2,0 0-3,0 0-1,0 0 5,1 0-3,21 0-2,-22 0 9,0 0-4,22 0-5,-21 0 11,-1 0-10,0 0 0,0 0 2,0 0 1,0 0 1,1 0-5,-1 0-1,0 0 2,0 0 5,0 0-4,0 0 0,0 0 0,1 0 0,21 0-3,0 0 6,-22 0-6,0 0 6,23 0-6,-23 0 6,0 0-6,22 0 4,1 0 1,-23 0-2,0 0-3,0 0 6,22 0-1,1 0-4,-23 0 4,0 0-4,44 0 2,-21 0-4,-23 0 5,0 0-2,22 0 2,-21 0-1,21 0 0,-22 0 1,0 0-1,22 0 7,-21 0 1,21 0-9,0 0 3,-22 0-2,0 0 0,23 0 1,-1 0-2,-22 0 3,23 0-3,-23 0 3,22 0-4,0 0 5,-22 0-6,1 0 6,21 0-8,-22 0 7,0 0-4,0 0 4,23 0-3,-23 0 2,0 0-4,22 0 6,0 0-3,-21 0 0,-1 0-3,22 0 6,23 0-4,-1 0 2,-22 0-2,1 0 2,-1 0 0,22 0-4,-21 0 3,-1 0 2,0 0-5,1 0 4,21 0 4,-22 0-11,1 0 7,-1-22 1,22 22-2,-21 0-3,-1 0 6,0 0-2,23 0-1,-1 0-4,-22 0 8,23 0-8,-23 0 8,0 0-4,1 0 0,21 0-3,-44 0 6,45 0-3,-45 0 0,0 0-3,0 0 6,23 0-1,-23 0 6,0 0-13,0-22 5,0 22 0,0 0 0,0 0 9,1 0-10,-1-22 4,0 22-6,22 0 11,-22 0 0,1 0-7,21 0 0,-22 0 0,22 0-4,-22-23 6,1 23-3,-1-22 1,22 22 3,-22 0 7,0 0-9,0 0 6,1 0-13,-1 0 13,22-22 11,-22 22 2,0 0-2,1-22 18,-1 22-25,0-22 280,-22 0-268,22-1-8,-22 1 0,0 0 129,0 0-144,22 22 0,-22-22-4,22 0 11,-22 0 24,0-1-29,0 1 21,0 0 176,0 0-195,-22 0-4,22 0 6,-44 0-3,0-1 2,-23-21-8,1 22 3,-1 0-1,-44-23-2,1 23 6,-23 0-7,44 0 8,-44-22-6,67 44-3,-23-22 8,45-1-2,-23 23-8,23 0 6,0 0 0,22 0 2,0 0-3,-23 0 1,23 0 7,-22 0-7,0 0-1,-1 0 2,1 0-1,-23 0 0,23 0 3,-22 0-3,21 0 0,-21 0 1,22 0-2,-1 0 3,-21 0-4,-1 0 4,1 0-7,-23 0 10,1 0-11,21 0 13,-21 0-13,-67 0 9,44 0-3,-66 0 0,22 0-3,-22 0 6,44 0-6,-22 0 6,0 0-4,44 0 2,-44 0-4,0 0 3,44 0 1,-22 0-1,22 0 1,-22 0-1,23 0-2,-1 0 3,22 0-2,-44 0 3,45 0 0,-1 0-5,1 0 2,43 0 2,-21 0-1,-1 0-1,23 0 2,0 0-3,0 0 5,-23 0-4,23 0 2,-23 0-4,-21 0 5,21 0-2,1 0 1,-23 0-1,23 0-2,-23 0 4,45 0-2,-23 0 1,1 0-2,22 0-2,-1 0 6,-21 0-1,22 0-4,-23 0 4,1 0-4,-1 0 5,1 0-6,-23 0 3,1 0-2,21 0 2,-21 0-1,-1 0 2,23 0-2,-1 0 3,1 0-2,-1 0 1,23 0-1,-22 0 0,21 0 0,-21 0 0,-1 0 0,23 0 0,22 0 1,-45 0-2,1 0-1,44 0 1,-22 0 7,21 0-11,-21 0 10,0 0-11,-1 0 7,23 0 1,0 0-2,0 0 0,-22 0 0,22 0-1,-1 0 0,-43 0 2,0-22 0,21 22-4,-21 0 6,21 0-3,1 0 0,0 0 0,22 0 0,-45 0 1,23 0-2,22 0 2,0 0-2,-23 0-2,-21 0 6,44 0 0,-23 0-7,1 0 8,0 0-7,0 0 7,-1 0-11,-21 0 8,22 0 1,-1 0-2,1 0-1,22 0 1,-23 0 0,1 0-2,22 0 4,0 0-3,-22 0 0,21 0 3,1 0-2,0 0-1,0 0 9,-22 0 0,22 0 1,-23 0-6,23 0-5,0 0 5,0 0-9,-22 22 10,21 1 1,1-23-4,0 22-2,0-22 1,0 22 0,22 0 0,-22-22 2,22 22-3,-23-22 2,1 44-3,0-21 12,22 21-11,-22-22 3,22 0-6,-22 23 8,22-1 2,0-22-8,0 0 2,0 0 3,0 0-5,0 1 3,0-1 0,0 0 6,0 0 3,0 0-13,0 22 6,22-21 3,0-1-8,-22 0 3,22-22-1,0 22 7,23-22-6,-45 22 8,22-22-1,0 0 6,0 22-14,0-22 2,1 0-1,21 0 0,0 23-2,0-1 1,23-22-2,-45 22 2,0-22-1,22 22 6,-21-22-9,-1 0 5,0 0 7,0 22-1,22-22 2,-22 0-9,1 0 0,-1 0 3,0 22 1</inkml:trace>
    </iact:actionData>
  </iact:action>
  <iact:action type="add" startTime="36097">
    <iact:property name="dataType"/>
    <iact:actionData xml:id="d3">
      <inkml:trace xmlns:inkml="http://www.w3.org/2003/InkML" xml:id="stk3" contextRef="#ctx0" brushRef="#br0">22748 5161 0,'22'23'211,"0"-23"-203,23 44 0,-23-44-3,0 22 3,0-22-1,22 44 2,-22-44-1,-22 23 2,23-1 4,-1-22-3,0 22-6,0-22 3,0 44-1,22-44 6,-44 22-7,23 0 5,-1-22-9,0 23 12,0-23-4,0 22 1,0 0 21,0-22-7,1 22-20,-1-22 6,0 22-6,0 0 14,0 0-6,0 1 5,-44-46 287,-22 1-281,22 0-9,22 0-9,-22 22 2,22-22 2,-23 22-3,1 0 0,0-22 1,0 0 5,0 22-7,-22-23 9,21 23-8,1 0 0,22-22 0,-22 22 3,-44-22-2,44 22 8,-1 0 0,1-22-10,22 0 19,-22 22 8,0-22 9,22 0-5,-22-1 11,0 1-5</inkml:trace>
    </iact:actionData>
  </iact:action>
  <iact:action type="add" startTime="37977">
    <iact:property name="dataType"/>
    <iact:actionData xml:id="d4">
      <inkml:trace xmlns:inkml="http://www.w3.org/2003/InkML" xml:id="stk4" contextRef="#ctx0" brushRef="#br0">22792 3943 0,'-44'0'57,"22"0"-50,-45 0 4,1 22-6,-1 0 6,23 1-3,-22 21-3,21-22 6,1 0-3,-22 0 1,-1 1-5,67-1 7,-44 0-3,22 0-3,0 0 6,-1 0-3,1 23 6,22-23-7,-22-22 1,22 22 0,-22 44 2,22-44 1,0 1-6,0 21 3,0 0 0,0 23 0,0-45 0,0 22 0,0-22 0,0 45-2,0-23 1,44 0 4,1 1-4,-23 21 0,22-22 3,0 1-2,1-23 1,-1 0-2,-22 22 2,0-44-2,0 22 0,23 23-1,-23-23 7,0-22-7,0 22 0,22 0 10,-44 0-8,23-22 2,-1 0-2,0 23 0,22-23 6,-22 22-7,0 0 2,23-22-2,-45 22 2,66 0-2,-44-22 11,1 0-11,-1 0 10,0 0-2,0 0-4,0 0 1,22 0-3,-44-22-2,45-44 1,-45 21 2,44-21 0,-22 21-3,0-21-1,-22 0 2,0 21 2,0 1-4,0 0 4,0-1-2,0 23-2,0 0 2,0-44 0,0 43 0,0-21 2,0 0-4,0 22 4,0-45-3,0 45 3,0 0-5,0 0 7,0-23-7,0 23 11,0 0-10,0 0 4,0-22 2,0 22 2,-22-23-7,-22 23-1,44 0 3,-22 0-1,22 0-1,-22 22 1,-1-22 2,1 22-4,0-23 2,0 1 2,-22 22-2,22 0-1,-1-22 3,-43 0-5,44 22 14,0 0-14,-1 0 3,1 0 5,0-22 8,0 22-6</inkml:trace>
    </iact:actionData>
  </iact:action>
  <iact:action type="add" startTime="39627">
    <iact:property name="dataType"/>
    <iact:actionData xml:id="d5">
      <inkml:trace xmlns:inkml="http://www.w3.org/2003/InkML" xml:id="stk5" contextRef="#ctx0" brushRef="#br0">24963 4098 0,'-44'-22'79,"21"0"-65,-43 0-3,44 0-4,-45-1 3,45 23-5,-22-22 3,22 22-1,-23-22 6,1 22-1,0 0-5,44-22 2,-44 22 0,21 0 5,1 0-6,0 0 1,0 0-1,-22 0-1,22 0 2,-1 0 0,1 0-1,0 0 8,0 0-1,0 22-3,0 0-9,-1 0 15,1 1-7,0-1-5,0 44 0,0-21 2,0-1 2,0 0-5,-23 23 6,1-45 4,44 22-7,-22-22 1,0 0-2,22 0 0,0 1 0,-22-1 2,22 0 0,-23 0-1,1 22-1,0 1 4,22-23-2,-22 0-5,22 0 4,-22 0 0,0 23 0,22-23 0,-45 22 0,45 0 3,0 1-6,0-1 3,0 0 0,0 1 3,22 21-3,23 23-1,-1-23 3,0 1-6,1-23 8,-1 22-8,0-21 8,1 43-8,-1-44 8,0 23-8,0-23 8,1 23-8,-1-1 8,23 23-8,-23-45 7,-44-22-2,44 45-2,-44-45 3,22 0-7,23 22 10,-45 1-10,22-23 10,0 22-8,22 0 1,-22-22 2,23 23 3,-23-45-4,22 44-2,0-22 4,-21-22-1,-1 0 0,44 22 1,-22-22-1,1 0 0,-1 23-1,-22-23 0,45 0 3,-23 0-4,22 0 2,-21 0 1,-23-23-2,22-21 1,23 22 0,-45-22 1,22-1 3,0 1-9,-22 22 6,45-22-1,-45-1 0,0 45 0,0-44-1,-22 22 1,22 22 1,1-44-2,-1 21 2,0-21-2,22 0 2,-44 22-2,22-23 2,1 1 0,-23 0-2,0-23 2,0 1-2,0-1 3,0-21-3,0 21 3,0-21-4,0 21 1,0 23 1,-23 22 6,23-45-12,-44 23 6,22 0 0,0-1 8,22 23-12,-22 0 0,-23-22 4,23 0-1,0 21 1,0-21 4,-22 22-7,21 0 3,1-23-1,0 45 2,22-22 0,-44 0-2,22 0 3,-23 0-3,45-22 3,-66-1-5,22 1 11,-1 22-4,-21-45-8,-1 45 3,-21-44 3,44 44-3,-23-23 1,23 23-1,0 0 4,44 0-5,-45 22 1,23-22 2,0 0 100</inkml:trace>
    </iact:actionData>
  </iact:action>
  <iact:action type="add" startTime="42411">
    <iact:property name="dataType"/>
    <iact:actionData xml:id="d6">
      <inkml:trace xmlns:inkml="http://www.w3.org/2003/InkML" xml:id="stk6" contextRef="#ctx0" brushRef="#br0">15594 4962 0,'-45'-22'81,"-21"22"-76,-1 0 3,1 0 0,-23 0-1,1 0 2,-1 0 2,1 0-3,21 0 0,1 0 0,-23 44-3,23-22 6,-1-22-7,1 23 9,-1-1-9,23-22 6,0 22-1,22-22-1,-1 0 5,1 22-4,0-22 1,0 22 0,0 0-4,0 0 3,-45 1-6,45 21 9,-44 0-6,21 1 1,23-23 5,-22 44-8,0-44 4,-1 23 0,23-23 1,-22 22-2,22 0 1,-1-22 0,-21 67 0,0-67 0,22 23 2,-23-23-2,23 22 0,0 0 0,0 1 6,22-23-3,-22 0-4,22 22-2,0-22 5,-22 45-4,22-23 4,0-22 1,0 45-7,0-23 4,0 0 0,0 23 1,0-23-2,0 23 0,0-23 2,22 0-2,22 0 2,-22 23-1,0-1 0,1-21 0,21-1 0,-44-22 3,22 45-1,22-23-4,-22 0 3,1-22-1,-1 23-4,0-23 16,0-22-16,-22 22 15,22-22-8,-22 22-7,22 0 11,1-22-8,-1 22 2,22-22-2,0 23 12,-22-23-14,23 22 3,-23-22-1,0 0 5,0 0-7,45 22 6,-45-22-6,22 0 6,-22 0-6,23 0 6,-23 0-6,22 0 6,-22 0-1,22 0-4,-21 0-1,-1 0 6,22-44-5,22 21 1,-43-21 2,21 22-2,-22-22 8,22-1-13,1 23 12,-1-44-12,-22 44 8,0-1-4,23-43 0,-45 44 2,44-22 2,-22-1-3,0 1 2,0 0-1,0-1 0,1 1-1,-1-22 3,-22 21-1,44 1-2,-22 22 3,-22-45-4,22 45 5,1 0-6,-23-22 7,22-1-10,0 45 6,-22-44 0,22 0 0,0 0 8,0-1-7,-22 23-1,22 0 0,1-45-2,-23 45 3,22 0 0,-22-22-1,0 22-1,0 0 3,22-23-2,0 1 1,-22 22 4,0 0-5,0-1 5,0 1-9,0 0 3,0-22 1,0 22 0,0 0 0,0-1 8,0-21-9,-22 0 17,22 22-7,-22 0 16,22-1-17,0 1 15,-22 22-23,22-22 5,-23 22-7,23-22 5,0 0-1,-22 22-2,22-22 3,-22-23 10,0 1 182,22 0-197</inkml:trace>
    </iact:actionData>
  </iact:action>
  <iact:action type="add" startTime="46818">
    <iact:property name="dataType"/>
    <iact:actionData xml:id="d7">
      <inkml:trace xmlns:inkml="http://www.w3.org/2003/InkML" xml:id="stk7" contextRef="#ctx0" brushRef="#br0">13113 5538 0,'0'-22'242,"22"22"-234,-22-22-1,22 22 0,0-45 0,0 23 4,23 0-6,-23-22 3,0 22 8,-22 0-8,22-1 0,-22 1 3,0 0 5,0 0-10,0-22 10,0 21 0,0 1-8,0 0 0,0 0 0,0 0 6,0 0 20,0 0-26,-22 22-1,22-23 2,-22 23 1,22-22-2,-22 22-1,0-22 3,-1 0-6,1 22 9,22-22-10,-44 0 10,0 22-10,-1-22 15,1-1-12,0 1 2,-23 0 0,45 22 0,-44 0 0,21-22 0,1 0 1,-22 0-3,44 22 4,-1 0-2,-21 0 0,22 0 0,0 0-1,-22 0 2,-23 0-1,23 0 1,-1 0-2,1 0 3,0 0-4,-23 0 1,45 0 2,-44 0 2,22 0-7,-1 0 7,1 0 1,0 0-3,21 0-1,1 0 0,-22 0 1,22 0-1,0 22 1,0-22-4,-23 0 6,23 0-6,0 22 4,-22-22-1,-1 22 0,23-22 0,-22 0 0,0 0 2,-1 22-4,23-22 4,-22 22-3,22 1 0,-23-23 4,23 0-1,-22 22-7,0 0 5,-1 0 0,1 0 6,22-22-12,-22 22 13,-1-22-3,45 22-7,-44-22 6,22 23-3,22-1 0,-22-22-3,0 22 6,-1 0-6,1 0 7,0-22-8,22 22 7,-22-22-5,0 45 4,0-45-4,22 22 13,-22-22-15,22 22 4,-23 0 9,1-22-1,22 22-7,-22 0-1,0 1 8,22-1-2,-22-22-7,0 22 9,0 0 11,-1 22-2,1-44-12,22 22 46,-22-22-13,0 23-6,22-1-25</inkml:trace>
    </iact:actionData>
  </iact:action>
  <iact:action type="add" startTime="53650">
    <iact:property name="dataType"/>
    <iact:actionData xml:id="d8">
      <inkml:trace xmlns:inkml="http://www.w3.org/2003/InkML" xml:id="stk8" contextRef="#ctx0" brushRef="#br0">9901 5848 0,'-22'-22'250,"0"22"-245,22-22 5,-44 0-2,44-23 0,-23 45 0,23-22 0,-44 22 1,0-44-1,22 44-3,0-22 6,-1 0 5,1 22-11,0-23 7,0 23 0,0 0 9,0-22-17,22 0 4,-23 22 9,1 0-9,0 0 0,0 0-3,0-22 6,-22 22-4,-23 0 0,23-22 1,0 22-1,-1 0 1,1 0 1,0 0 0,-1 0-2,23 0 3,-22 0-4,22 0 5,-23 0-7,23 0 9,-22 0-7,22 0 6,-22 0-10,-23 0 12,23 22-12,22 0 6,-23-22-1,1 0 5,22 22-5,0-22 2,0 22-3,22 1 4,-23-1 3,1-22-5,0 22 11,0 0-5,0 0-6,0 0-1,22 1 1,-22-1 4,22 22-7,0-22 2,0 22 1,0-21 0,0 43-1,0-22 2,0-21-1,0-1 0,0 22 1,22 0-3,22 1 3,-44-23-1,22 0 3,0-22-3,0 44-4,1-44 5,-23 22-1,22-22 0,-22 22 3,44-22-4,-44 23 3,44-23-4,-22 22 9,23-22-4,-23 0-7,0 22 9,22-22-7,1 22 5,-1-22-10,0 0 11,-22 0-7,23 0 6,-1 22-3,-22-22-2,0 0 0,23 0 3,-23 22-1,0-22 0,22 0-1,-22 0 2,1 0 7,-1 0-7,0 0 8,0 0 0,0 0-11,0 0 6,0 0-7,1 0 6,21 0-8,0 0 11,0 0-12,1 0 9,-23 0-3,0 0 0,0 0-3,0 0 6,1 0-6,-1 0 78,-22-22-38,0 0-18,0 0-14,0 0 14,0 0 4,0-1-6</inkml:trace>
    </iact:actionData>
  </iact:action>
  <iact:action type="add" startTime="66130">
    <iact:property name="dataType"/>
    <iact:actionData xml:id="d9">
      <inkml:trace xmlns:inkml="http://www.w3.org/2003/InkML" xml:id="stk9" contextRef="#ctx0" brushRef="#br0">19403 9437 0,'0'-23'146,"-22"23"-138,0 0-3,0 0 5,-22 0 1,-1 0-5,23-22 4,-22 22-7,0 0 10,-1 0-10,1-22 8,0 22-3,21 0 0,1 0-1,0 0 2,0 0-4,0 0 6,-22 0 2,21 0 3,1 0-5,0 0 3,0 0 1,0 0 12,0 0-17,0 0-7,-1 0 10,1 0-7,-22 0-1,0 22 3,21 0 3,-21-22-3,44 23-1,-22-1 2,0-22-1,22 22-3,-44 0 3,21-22 1,1 22 2,0-22-7,22 22 4,-44-22 2,22 23-1,0-1-1,-1-22 0,23 22-2,-22-22 0,0 22 5,0 0-5,0 0 10,0 0-9,0 1 3,22-1-3,-23-22 1,1 22 0,22 0 1,-22-22-2,22 22 0,0 0 3,-22 1-4,0 21 6,22 0-5,0-22-1,0 23 2,0-23-1,0 44 2,0-22-2,0 1 3,22-45-4,0 44 5,0 0-5,0-21 5,23 21-6,-23 22 6,0-44-5,0 23 1,22-1 0,-44-22 9,45 23-15,-23-1 10,0-44-6,0 44 11,0-22-15,0 23 6,1-23 1,-23 22 3,44-22-6,-44 0 6,22 23-6,0-45 6,-22 22-3,22 0 0,0 0 1,1 0-1,-23 0-4,22 1 6,0-1 0,0 0-4,0 22 4,23-22-6,-45 0 9,22 1-7,22-1-1,-22 0 6,22 22-6,-21-44 5,-1 0-4,0 22 4,22 0 14,-44 1-16,22-23-2,0 0 4,1 22-2,21 0 0,0-22 0,-22 22 1,23-22-2,-23 0-1,0 0 4,0 22 0,0-22-6,0 0 9,1 22-8,-1-22 2,22 0-1,-22 0 4,0 0-2,0 0 6,23 0-6,-23 0 2,-22 23-2,22-23 0,0 0 18,0 0-12,1 0 4,-1 0-13,0 0 6,0 0 2,0 0-5,0 0 13,0 0-4,23 0-15,-23-23 9,22-21-3,-44 22-3,22-22 2,0-1 5,1-21-7,-23 22 6,44-1-2,-22 1-2,0-22-1,-22-1 4,22 23-5,1-1 3,-23 23 4,0-22-5,0 22 2,0 0-2,0 0-2,0-23 3,0 23 0,0 0 1,0 0 2,0 0-7,0 0 4,0-23 0,0 23-1,0-22 2,-23-1-1,23 1-1,-44-22 3,0 21-2,22-21 0,-45-1 1,23 23 0,0 0-5,-23-23 8,23 45-4,-45-44 0,45 66 0,0-44 0,21 21-3,-21 23 5,0-22 0,0 0-4,-1 22 4,23 0-4,0 0 0,-22-22 4,22 22-3,-45 0 1,45 0 5,-22 0-9,-23 0 11,45 0 2,-22 0-10,22-22 1,-1 0 1,-43-1 0,-45-21-4</inkml:trace>
    </iact:actionData>
  </iact:action>
  <iact:action type="add" startTime="69587">
    <iact:property name="dataType"/>
    <iact:actionData xml:id="d10">
      <inkml:trace xmlns:inkml="http://www.w3.org/2003/InkML" xml:id="stk10" contextRef="#ctx0" brushRef="#br0">24808 6468 0,'44'0'38,"45"-22"-27,-1 0-1,67-22-3,-22-1 2,0 23-6,-22-22 5,0 22 4,-1 0-9,-65 22 6,21 0-2,-44 0 2,0-22-1,23 22 65,-45-23-65,22 23-1,22-22 1</inkml:trace>
    </iact:actionData>
  </iact:action>
  <iact:action type="add" startTime="73019">
    <iact:property name="dataType"/>
    <iact:actionData xml:id="d11">
      <inkml:trace xmlns:inkml="http://www.w3.org/2003/InkML" xml:id="stk11" contextRef="#ctx0" brushRef="#br0">18761 11940 0,'22'0'129,"22"0"-124,1 0 9,21-22-13,1 22 14,21 0-13,1 0 6,-23-23 3,23 1-3,-45 22 0,23-22 0,-23 0-3,22 22 6,-43 0-6,21-22 6,0 0-4,23 0 2,-23 22-2,0-23 2,0 23-3,-21-22 4,43 22-5,-44 0 5,0-22-4,1 22 5</inkml:trace>
    </iact:actionData>
  </iact:action>
  <iact:action type="add" startTime="74906">
    <iact:property name="dataType"/>
    <iact:actionData xml:id="d12">
      <inkml:trace xmlns:inkml="http://www.w3.org/2003/InkML" xml:id="stk12" contextRef="#ctx0" brushRef="#br0">22593 10301 0,'22'-23'46,"-44"1"43,22 0-81,-44 0 4,-1 0-5,1 0 2,22-1-5,-22 23 7,21-22-1,1 22-7,-22-22 10,22 0 4,-23 22-15,1 0 7,22-22-2,-22 22 1,-1-22 0,23 22 0,-22 0 1,22 0-1,-45 0-2,23 0 4,0 0-2,-23 0 0,23 0 0,0 0 0,-1 0 1,1 0-2,22 0 0,0 0 2,-22 0 1,21 0-4,1 0 1,0 0 2,0 0 2,-22 0 0,21 22-2,1 0 2,-22-22-3,44 22 0,-44-22-3,22 22 6,22 0-6,-45-22 6,23 23 3,0-1-7,0-22 1,0 22 0,0-22 10,-23 22-10,45 0 1,-22-22 4,22 22-4,-22-22 7,0 45-2,22-23-6,0 22 10,0 0-12,0-21 4,0-1-3,0 0 1,0 0 1,22 0-1,22 0 8,-44 1-9,22-1 11,23-22-12,-23 22 4,0 0-5,22-22 6,-22 0-4,1 22-1,21 0 4,-22-22-4,0 0 3,22 22 3,1-22-7,-23 0 2,22 23 1,23-23 0,-23 22 0,-22-22 0,22 0 0,1 0 0,-1 0 2,0 0-1,1 0-4,-1 0 6,22 0-6,-21 0 3,21 0 3,-22 0-6,23 0 7,-45-22-8,0 22 8,0 0-5,-22-23 7,22 23-7,-22-22 44,0 0-28,0-22-14,0 22 5,23-23-5,-1 1 8,0 22 7,0 0 8,0 22-27,-22-22 6,22 22-6,-22-23 3,45 23 0,-45-22 0,22 22 19</inkml:trace>
    </iact:actionData>
  </iact:action>
  <iact:action type="add" startTime="78099">
    <iact:property name="dataType"/>
    <iact:actionData xml:id="d13">
      <inkml:trace xmlns:inkml="http://www.w3.org/2003/InkML" xml:id="stk13" contextRef="#ctx0" brushRef="#br0">23235 9592 0,'0'-22'97,"0"-23"-91,22 1 4,0 0 0,1 21-3,-1 1-3,0 0 17,22 22 6,-22 0-19,23 0 9,-1 22-9,-22 0-1,0 23 1,0-1 0,-22 0 1,0 1-1,0 21 0,0-44-2,0 23 2,0-1 3,0-22-4,-22 0 3,-22 0-5,22 1 13,0-23-3,0 22-4,44-44 100,111-23-103,-1-21 1,-21 44-1,0-23 0,-45 23-4,-21 0 5,-23 22 3</inkml:trace>
    </iact:actionData>
  </iact:action>
  <iact:action type="add" startTime="79196">
    <iact:property name="dataType"/>
    <iact:actionData xml:id="d14">
      <inkml:trace xmlns:inkml="http://www.w3.org/2003/InkML" xml:id="stk14" contextRef="#ctx0" brushRef="#br0">23922 9282 0,'0'0'3,"0"-23"-1,0 1 5,0 0 10,0 0-5,44 0 1,-22 22 21,0 0-11,1 0-17,-1 0 2,-22 22 0,0 0 7,0 22-5,0-21-3,0 21 2,-22-22-3,22 0 5,0 0 2,-23 0-5,46-22 138,-1 0-120,0 23-16,0-23-4,-22 22 8,22-22 1,-22 22 1,0 0-8,0 0 1,0 0-1,0 1-1,22-23 0,-22 22 1,0 0 1,0 0 7,0 0 8,0 22 1,-44-44-10,22 0 8</inkml:trace>
    </iact:actionData>
  </iact:action>
  <iact:action type="add" startTime="80331">
    <iact:property name="dataType"/>
    <iact:actionData xml:id="d15">
      <inkml:trace xmlns:inkml="http://www.w3.org/2003/InkML" xml:id="stk15" contextRef="#ctx0" brushRef="#br0">24409 9414 0,'-22'23'49,"22"-1"-43,0 0 1,0 0 1,0 0 0,0 0 0,0 1 0,0-1 19,22 0-22,0-22 45,0 0-25,1 0-16,-1 0 14,0 0-10,0-44 6,-22-1-5,0 23-8,0 0 3,0 0-1,0 0 2,0-1-4,0 1 98,-22 22-88,0 0 8,0 0-7</inkml:trace>
    </iact:actionData>
  </iact:action>
  <iact:action type="add" startTime="81138">
    <iact:property name="dataType"/>
    <iact:actionData xml:id="d16">
      <inkml:trace xmlns:inkml="http://www.w3.org/2003/InkML" xml:id="stk16" contextRef="#ctx0" brushRef="#br0">24431 9127 0,'0'-23'42,"0"46"-10,45-23-3,-23 0-18,0 0-6,0 0 6,0 0-4,0 0 2,23-23-4,-45 1 5,22 0-1,-22-22-1,0 22 17,0-1-13,-45 23 23,23 0-27,-22 0 0,22 0 0,-22 0 0,-1 0-1,23 23 2,0-23-4,22 22 5</inkml:trace>
    </iact:actionData>
  </iact:action>
  <iact:action type="add" startTime="81923">
    <iact:property name="dataType"/>
    <iact:actionData xml:id="d17">
      <inkml:trace xmlns:inkml="http://www.w3.org/2003/InkML" xml:id="stk17" contextRef="#ctx0" brushRef="#br0">25007 9171 0,'-22'0'20,"0"0"-19,0 0 9,-45 22-4,45 0 9,22 0-13,-44 23 7,22 21-2,0-22 8,22-22-13,0 45 5,0-45 2,0 22-3,0-21 2,0 21 1,0-22 7,22 0 0,0 0-1,-22 0-3,44-22-5,-22 0 7,23 0-2,-23 0-6,22 0 7,-22 0 6,0 0-11</inkml:trace>
    </iact:actionData>
  </iact:action>
  <iact:action type="add" startTime="83595">
    <iact:property name="dataType"/>
    <iact:actionData xml:id="d18">
      <inkml:trace xmlns:inkml="http://www.w3.org/2003/InkML" xml:id="stk18" contextRef="#ctx0" brushRef="#br0">20577 12560 0,'22'0'33,"1"0"-28,-1 0 6,0 0-3,44 0 0,1 0 0,21 0-3,45 0 3,-66 0 2,66 0-4,22 44 1,-22-22 2,22 1 3,22-1-8,-66-22 4,21 22 0,-21-22-1,22 0 2,-22 0 2,-23 0-6,45 0 6,-44 0-6,44 0 6,-22 0-4,-45 0 2,89 0-4,-22 0 5,22 0-1,0 0-1,-44 0 1,22 0-2,-45 0-2,-43 0 6,-1 0-1,0 0-4,-22 0-1,0 0 6,1-22 2,21 0 15,-22 22 1,22-23-7,-21 23 12</inkml:trace>
    </iact:actionData>
  </iact:action>
  <iact:action type="add" startTime="87761">
    <iact:property name="dataType"/>
    <iact:actionData xml:id="d19">
      <inkml:trace xmlns:inkml="http://www.w3.org/2003/InkML" xml:id="stk19" contextRef="#ctx0" brushRef="#br0">25694 12516 0,'0'-22'75,"66"-1"-60,1 1-9,-1 0 4,45 0-4,22-22 1,-22 21 3,-45 1-2,-22 0 1,1 22-2,-23-22 7</inkml:trace>
    </iact:actionData>
  </iact:action>
  <iact:action type="add" startTime="88211">
    <iact:property name="dataType"/>
    <iact:actionData xml:id="d20">
      <inkml:trace xmlns:inkml="http://www.w3.org/2003/InkML" xml:id="stk20" contextRef="#ctx0" brushRef="#br0">25915 12826 0</inkml:trace>
    </iact:actionData>
  </iact:action>
  <iact:action type="add" startTime="88443">
    <iact:property name="dataType"/>
    <iact:actionData xml:id="d21">
      <inkml:trace xmlns:inkml="http://www.w3.org/2003/InkML" xml:id="stk21" contextRef="#ctx0" brushRef="#br0">25960 12671 0,'22'0'33,"22"0"-1,0-22-24,23 22 0,-1 0-3,1-45 6,-1 23-2,1 22-4,-23-22 2,0 0 1,-22 22 5,0 0-7</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5:23:13.308"/>
    </inkml:context>
    <inkml:brush xml:id="br0">
      <inkml:brushProperty name="width" value="0.05292" units="cm"/>
      <inkml:brushProperty name="height" value="0.05292" units="cm"/>
      <inkml:brushProperty name="color" value="#FF0000"/>
    </inkml:brush>
  </inkml:definitions>
  <iact:action type="add" startTime="8081">
    <iact:property name="dataType"/>
    <iact:actionData xml:id="d0">
      <inkml:trace xmlns:inkml="http://www.w3.org/2003/InkML" xml:id="stk0" contextRef="#ctx0" brushRef="#br0">4054 9282 0,'0'22'62,"22"-22"-55,66 0 1,67 0 0,23 0 0,65 0 4,-43 0-7,-23 0 3,-66 0-1,22 0 0,-67 0 2,-22 0 0,-22 0-2,1 0 2</inkml:trace>
    </iact:actionData>
  </iact:action>
  <iact:action type="add" startTime="8983">
    <iact:property name="dataType"/>
    <iact:actionData xml:id="d1">
      <inkml:trace xmlns:inkml="http://www.w3.org/2003/InkML" xml:id="stk1" contextRef="#ctx0" brushRef="#br0">4342 9127 0,'44'0'48,"22"0"-38,23 0-2,66 0 0,0 0 0,44 0 0,-21 0 0,-1 0-3,-22 0 6,-22 22-5,-67 0 4,-44-22 0,0 0-4</inkml:trace>
    </iact:actionData>
  </iact:action>
  <iact:action type="add" startTime="12160">
    <iact:property name="dataType"/>
    <iact:actionData xml:id="d2">
      <inkml:trace xmlns:inkml="http://www.w3.org/2003/InkML" xml:id="stk2" contextRef="#ctx0" brushRef="#br0">10499 9282 0,'67'0'46,"43"0"-35,45 0-2,23 0-2,-23 0-1,44 0 1,-22 0 6,23 0-10,21 0 11,-44 0-12,-44 0 12,0 0-12,-44 0 7,21 0-2,1 0 3,-67 0-3,-21 0 0,-1 0 1,0 0 121</inkml:trace>
    </iact:actionData>
  </iact:action>
  <iact:action type="add" startTime="12929">
    <iact:property name="dataType"/>
    <iact:actionData xml:id="d3">
      <inkml:trace xmlns:inkml="http://www.w3.org/2003/InkML" xml:id="stk3" contextRef="#ctx0" brushRef="#br0">10854 9259 0,'88'0'22,"89"0"-12,23 0-5,66 0 3,-1 0 0,23 0 0,-22 0 1,-67 0 0,23 0-2,-89 0 3,-22 0-4,-23 0 1,-66 0 2,0 0 2</inkml:trace>
    </iact:actionData>
  </iact:action>
  <iact:action type="add" startTime="22072">
    <iact:property name="dataType"/>
    <iact:actionData xml:id="d4">
      <inkml:trace xmlns:inkml="http://www.w3.org/2003/InkML" xml:id="stk4" contextRef="#ctx0" brushRef="#br0">22814 9060 0,'89'0'79,"-23"0"-68,45 0-7,44 0 7,45 0-2,-1 0-4,67 0 2,44 0 2,-22 0-3,22 0 3,22 0 3,22 0-7,-21 0 6,-45 0-7,0 0 5,-23 0-2,-65 0 1,-23 0 0,-22 0 2,-66 0-2,-23 0-2,-22 0 3,1 0-2,-23 0 2,0 0-2,0 0 2,0 0 6,23 0-7,-23 0 2,0 0-3,0 0 2</inkml:trace>
    </iact:actionData>
  </iact:action>
  <iact:action type="add" startTime="23032">
    <iact:property name="dataType"/>
    <iact:actionData xml:id="d5">
      <inkml:trace xmlns:inkml="http://www.w3.org/2003/InkML" xml:id="stk5" contextRef="#ctx0" brushRef="#br0">23390 9149 0,'45'0'15,"21"0"-5,23-22-2,88-1 0,22 1 2,67 0-7,0 0 9,66-22-4,45 44-1,-67 0-2,22 0 6,-44 0-6,-22 0 6,-1 0-3,-65 0 0,-45 0 1,-67 0-4,-43 0 3,-1 0 3</inkml:trace>
    </iact:actionData>
  </iact:action>
  <iact:action type="add" startTime="27310">
    <iact:property name="dataType"/>
    <iact:actionData xml:id="d6">
      <inkml:trace xmlns:inkml="http://www.w3.org/2003/InkML" xml:id="stk6" contextRef="#ctx0" brushRef="#br0">29769 7554 0,'89'0'64,"66"0"-56,0 0-1,22 0 3,23 0-2,-23 0 1,0 0-1,-44 0-2,-45 0 5,-21 0-6,-45 0 11</inkml:trace>
    </iact:actionData>
  </iact:action>
  <iact:action type="add" startTime="27879">
    <iact:property name="dataType"/>
    <iact:actionData xml:id="d7">
      <inkml:trace xmlns:inkml="http://www.w3.org/2003/InkML" xml:id="stk7" contextRef="#ctx0" brushRef="#br0">29947 7687 0,'0'22'12,"0"0"0,110 0-5,45 0 2,67 23 0,-45-45-2,0 0 1,0 0 1,-44 0-1,0 0-1,-89 0 1,-21 0 0,-1 0 0</inkml:trace>
    </iact:actionData>
  </iact:action>
  <iact:action type="add" startTime="43968">
    <iact:property name="dataType"/>
    <iact:actionData xml:id="d8">
      <inkml:trace xmlns:inkml="http://www.w3.org/2003/InkML" xml:id="stk8" contextRef="#ctx0" brushRef="#br0">4253 15705 0,'66'0'55,"1"0"-48,66 0 4,88 0-3,45 0 0,22 0 0,0 0 1,44 0-2,-44 0 3,-22 0-4,0 0 4,-45 0-7,23 0 11,-67 0-12,-22 0 6,-44 0 3,22 0-6,-45 0 3,-21 0 0,-1 0 3,-21 0-6,-1 0 12,-22 0 1,0 0 20,23 0 66,-23 0-72</inkml:trace>
    </iact:actionData>
  </iact:action>
  <iact:action type="add" startTime="45350">
    <iact:property name="dataType"/>
    <iact:actionData xml:id="d9">
      <inkml:trace xmlns:inkml="http://www.w3.org/2003/InkML" xml:id="stk9" contextRef="#ctx0" brushRef="#br0">11651 15728 0,'22'0'17,"0"0"-10,0 0 1,45 0 0,21 0-1,90 0 4,43 0-3,45 0 2,44 0-3,22 0 2,-66 0-2,-44 0 3,-67 0-4,-67 0 0,-43 0 1,-23 0 7,22 0 110,0 0-114,23 0-5,21 0 2,23 0 1,0 0 5,44 0-7,-44 0 5,22 0-6,-23 0 6,-21 0-9,-23 0 9,23 0-6,-45 0 3,1 0 0,-23 0 137</inkml:trace>
    </iact:actionData>
  </iact:action>
  <iact:action type="add" startTime="46488">
    <iact:property name="dataType"/>
    <iact:actionData xml:id="d10">
      <inkml:trace xmlns:inkml="http://www.w3.org/2003/InkML" xml:id="stk10" contextRef="#ctx0" brushRef="#br0">18960 15462 0,'0'22'109,"67"-22"-98,21 0-5,45 0 7,44 0-7,1 0 4,43 0-7,45 0 6,0 0-2,22 0 7,22 0-12,-67 0 9,68 0-3,-112 0-3,-22 0 3,-22 0 3,-66 0-6,-23 0 3,-22 0 3,23 0-3,-45 0-3,22 0 6,23 0-6,-1 0 6,1 0-2,-23 0-2,22 0 0,23 0 2,-45 0 1,-21 0-4,-1 0-1,22 0 4,-22 0-2,22 0 10,1 0-9,-23 0 0,44 0 0,-21 0 0,43 0-2,-21 0 4,-1 0-2,1 0 0,-23 0 0,0 0 1,0 0-1,-21 0 1,-1 0 23</inkml:trace>
    </iact:actionData>
  </iact:action>
  <iact:action type="add" startTime="48574">
    <iact:property name="dataType"/>
    <iact:actionData xml:id="d11">
      <inkml:trace xmlns:inkml="http://www.w3.org/2003/InkML" xml:id="stk11" contextRef="#ctx0" brushRef="#br0">25051 15794 0,'23'0'50,"-1"0"-42,0 0-2,0 0 3,22 0 9,1 0-10,43 0-3,23 0 3,22 0 1,44 0-1,0 0-2,67 0 4,0 0-2,-23 0-1,45 0 1,-67 0 3,23 0-5,-23 0 4,-22 0 0,0 0-4,1 0 4,-45 0-4,-23 0 5,-21 0-6,-1 0 7,1 0-11,-22 0 11,-1 0-7,0 0 2,-43 0 1,-1 0 0,0 0 0,0 0 1,0 0-2,0 0 1,0 0 7,23 0 3,-23 0-9,0 0-4,22 0 7,1 0-5,21 0-1,-22 0 2,23 0 1,-23 0 0,-22 0 2,23 0-6,-1 0 3,-22 0 8,0 0 42</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5:23:13.308"/>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765">
    <iact:property name="dataType"/>
    <iact:actionData xml:id="d0">
      <inkml:trace xmlns:inkml="http://www.w3.org/2003/InkML" xml:id="stk0" contextRef="#ctx0" brushRef="#br0">6534 2260 0,'23'0'54,"265"0"-53,-1 0 6,68 0 3,132 0-4,111 0 4,-44 0 1,44 0-6,0 0 3,-44 0 0,44 0-3,66 0 6,-110 0-5,44 0 2,-66 0 2,-89 0-4,155-45 2,0-65 2,-200 65-4,45-21 1,-44 22 4,-67-23-3,23 23-3,-45 22 7,22-1-7,22 23 3,23 0 2,-67 0 0,22 0-7,-22 0 5,-22 0 0,22 0 1,-22 0 0,-66 0-3,88 0 3,-44-22-1,-67 22-1,111-88 3,-22 66-3,-22-23 0,0 23 2,0-22 0,-45-23-1,1 45 1,-1 0-1,-22 0-2,-21 0 5,-46 22-3,24 0 0,-24 0-3,46 0 3,43 0 2,1 0-4,21 0 5,-43 0-6,43 0 5,-43 0-4,21 0 3,-44 0 0,0 0 0,-44 0-2,0 0 0,-44-45 0,-1 45 3,23 0-3,0-22 1,-45 22 1,45 0-4,44 0 6,-66 0-5,-23 0 4,-21 0-4,-1 0 4</inkml:trace>
    </iact:actionData>
  </iact:action>
  <iact:action type="remove" startTime="5951">
    <iact:property name="style" value="instant"/>
    <iact:actionData xml:id="d1" ref="#d0"/>
  </iact:action>
  <iact:action type="add" startTime="5954">
    <iact:property name="dataType" value="strokeEraser"/>
    <iact:actionData xml:id="d2">
      <inkml:trace xmlns:inkml="http://www.w3.org/2003/InkML" xml:id="stk1" contextRef="#ctx0" brushRef="#br1">18960 4962 0,'0'0'6,"22"0"2,-22 22 0,22-22 0,-22 22 0</inkml:trace>
    </iact:actionData>
  </iact:action>
  <iact:action type="add" startTime="7932">
    <iact:property name="dataType"/>
    <iact:actionData xml:id="d3">
      <inkml:trace xmlns:inkml="http://www.w3.org/2003/InkML" xml:id="stk2" contextRef="#ctx0" brushRef="#br0">6025 2437 0,'22'0'31,"0"0"-24,0 0 1,23 0 1,-23 0-2,44 0 2,1 0-2,66 0 2,-23 22-2,112 0 1,-23 0 1,111 23-2,45-1 3,43 22-4,-87-43 3,21 21-2,0 22 3,-66-21-3,-23-23 1,23 22 4,-66-22-7,-45 0 7,22-22-6,-22 23 2,0-23-3,0 22 3,-44-22-1,22 0 4,44 0-3,0 0 0,22 0 0,23 22 0,44 0-3,-1 0 7,1-22-7,-22 0 5,0 0-1,21 0-4,1 0 4,22 0-3,0 0 8,-22 0-12,44 0 12,-66 0-12,66 0 7,-45 0-2,-43 0 2,22 0-2,-45 0 3,-44 0-2,0 0 0,22 0-1,-66 0 2,88-66-1,1 44 0,21-1-1,1 1 0,43 22 3,1 0-4,22 0 5,-22 0-4,-22 0 3,-1 0-4,-43 0 4,-23-22-4,0 22 5,0 0-6,0 0 2,1 0 2,-1 0-1,0 0 0,44 0-2,-43 0 5,21 0-3,45-22-3,-45-22 6,-22 21-6,0 1 5,23-22-1,43 22-1,-43 0-3,-1 0 6,45-1-3,22-43 0,-23 44 0,1 22 0,22 0 1,-45 0-2,23 0-1,-45 0 1,0 0 6,-43 0-7,-24 0 4,-21-22-6,22 22 6,-44 0-4,44-23 2,-23 1 0,23 0 0,-44 0 2,-1 22-2,45-22-2,-44 0 4,-1-23-5,-43 45 4,43 0 1,-43-22-4,21 0 4,-44 22-2,23 0 1,-1-22-4,0 0 3,23 0 0,-23 22-1,-22 0 2,45-22 3,-45-1-6,0 23 0,22 0 1,-22-22 2,0 0 0,23 22-3,-45-22 3,22 22-1,0-22 0,0 22 0,0-22 3,0 22-3,1 0 0,-1 0-3,0 0 6</inkml:trace>
    </iact:actionData>
  </iact:action>
  <iact:action type="add" startTime="10301">
    <iact:property name="dataType"/>
    <iact:actionData xml:id="d4">
      <inkml:trace xmlns:inkml="http://www.w3.org/2003/InkML" xml:id="stk3" contextRef="#ctx0" brushRef="#br0">4430 5848 0,'22'-22'97,"45"22"-83,21 0-7,1 0 2,66 0-1,-44 0 0,-23 0 3,23 0-5,-22 0 6,22 0-11,-45 0 10,0 0-3,1 22 0,-45-22 0,0 0 0</inkml:trace>
    </iact:actionData>
  </iact:action>
  <iact:action type="add" startTime="11091">
    <iact:property name="dataType"/>
    <iact:actionData xml:id="d5">
      <inkml:trace xmlns:inkml="http://www.w3.org/2003/InkML" xml:id="stk4" contextRef="#ctx0" brushRef="#br0">4430 6003 0,'22'0'128,"1"0"-121,-1 0 6,22 0-9,45 0 9,43 0-8,1 0 2,45 0 0,21 0 3,-22 0-4,-44 0 5,22 0-6,-44 0 5,-45 0-5,1 0 4</inkml:trace>
    </iact:actionData>
  </iact:action>
  <iact:action type="add" startTime="12797">
    <iact:property name="dataType"/>
    <iact:actionData xml:id="d6">
      <inkml:trace xmlns:inkml="http://www.w3.org/2003/InkML" xml:id="stk5" contextRef="#ctx0" brushRef="#br0">8329 5582 0,'22'22'80,"0"-22"-70,44 0-6,1 23 7,43-1-6,-21-22 3,0 22 4,21-22-7,1 0 2,-22 22 0,-23-22 3,-21 0-4,-1 0 3,-22 0 1,0 0 1,0 0 0</inkml:trace>
    </iact:actionData>
  </iact:action>
  <iact:action type="add" startTime="13437">
    <iact:property name="dataType"/>
    <iact:actionData xml:id="d7">
      <inkml:trace xmlns:inkml="http://www.w3.org/2003/InkML" xml:id="stk6" contextRef="#ctx0" brushRef="#br0">8594 5804 0,'0'22'97,"45"-22"-83,65 0-6,-43 0 0,44 22 1,-23-22 0,23 0-5,-22 0 4,21 0 0,-65 0 1,21 0-1,-44 0 8</inkml:trace>
    </iact:actionData>
  </iact:action>
  <iact:action type="add" startTime="20733">
    <iact:property name="dataType"/>
    <iact:actionData xml:id="d8">
      <inkml:trace xmlns:inkml="http://www.w3.org/2003/InkML" xml:id="stk7" contextRef="#ctx0" brushRef="#br0">12227 3899 0,'-44'-22'121,"21"22"-116,1-22 6,-22 22-3,-22-45 0,21 45-3,-21-22 3,-45 22 3,45-22-3,-1 22 0,1 0-4,-1-22 8,23 22-3,22 0-4,-45 0 6,23 0-7,0 0 9,-1 0-7,1 0 4,0 0-4,-23 0 5,23 0-9,-22 0 6,-1 0 0,1 0 0,-1 0 0,23 0 0,0 0 0,44 22 0,-22-22 0,-1 0 0,1 0 0,0 44 3,0-44-6,0 22 7,0 1 1,0-1-3,-1 44-4,1-44 11,0 23-6,0-23-4,0 0 5,0 22 7,-1 1-5,23-23 1,-22 0-7,22 0 2,0 0-5,0 0 4,0 23-1,0-1 0,0 22 0,22-44 0,23 23 0,21 43 0,-44-65-1,23 21 2,-1-22-2,0 22 5,23-22-8,-45 1 9,66-1-7,-43-22 5,21 22-5,-22-22 2,1 22-2,-23 0 4,22-22-3,-22 0 1,1 22 0,21-22 1,-22 23-4,22-23 3,-22 0-1,23 44 5,-23-44-8,22 0 7,23 22-2,-45 0-4,22-22 6,0 0-4,-21 0-1,21 22 2,-22-22 5,0 0-10,0 0 13,0 0-8,1 0 11,-1 0-14,0 0 3,22 0 0,0 0 2,23-44-5,-45 44 7,22-22-4,1 0 0,-1 0 1,-22-1-5,22 1 4,1 0 4,-23 0-4,0 0-4,22 22 12,-22-45-8,1 45 1,-23-22 3,22 22-9,-22-22 10,22 0-8,-22 0 10,22 0-7,-22 0 1,0-23 0,0 1-1,0 22-1,0 0-2,0-23 7,0 23 1,0 0-6,0 0 13,0 0-13,0 0-2,0-1 5,0 1-2,-22 0 0,22 0 8,-22 0-10,22 0 5,-22 22-5,-1-45 2,1 23 16,22 0-15,-22 0 5,22 0 3,-22 0 23,0 22-7,22-23 1</inkml:trace>
    </iact:actionData>
  </iact:action>
  <iact:action type="add" startTime="22669">
    <iact:property name="dataType"/>
    <iact:actionData xml:id="d9">
      <inkml:trace xmlns:inkml="http://www.w3.org/2003/InkML" xml:id="stk8" contextRef="#ctx0" brushRef="#br0">13334 4785 0,'45'0'45,"88"0"-36,-23 0 2,1 0-6,-22 0 7,-23 0-8,1 0 4,-23 0 0,0 0 2,-22 0 5,-44 22 99,-44-22-104,21 22-3,-21-22 2,44 0-4,-45 22 1,45-22 3,0 23 4,0-23-1,0 0 13,88 0 102,1 0-118,-1 0-4,-22 0 6,-21 0 0,-1 0-9,0 0 6</inkml:trace>
    </iact:actionData>
  </iact:action>
  <iact:action type="add" startTime="25012">
    <iact:property name="dataType"/>
    <iact:actionData xml:id="d10">
      <inkml:trace xmlns:inkml="http://www.w3.org/2003/InkML" xml:id="stk9" contextRef="#ctx0" brushRef="#br0">17188 5228 0,'-22'0'46,"0"-22"-37,0 0 10,0-23-13,-23 23 1,45 0 0,-22 0 1,0 0 2,0-23 3,0 23-11,22 0 6,-44 0 0,44 0 0,-23 22-1,23-22 10,-22 22 2,22-22-14,-22 22 22,0 0-14,0 0 3,22-23 0,-22 23-8,0 0 7,-1-22 0,1 22-13,22-22 7,-22 22-2,-22 0 9,44-22-7,-45 22-2,23-22 1,0 22-1,-22-22 4,22 22-6,0-23 6,-23 23-3,1-22 8,22 0 1,0 22-12,0-22 7,-1 22 0,1-22-5,0 22 1,22-22 3,-22 22-6,0-22 30,0 22-2,-1 0-19,1 0 3,0 0-3,0 0-3,0 0 13,0 0 5,0 0-5,-1 0-16,23 44 15,0-22-15,0 0 1,0 22-2,0-21 10,0 21-9,0-22 0,0 0 0,0 23-1,0-23 2,45 22 1,-45 0-4,44-22 5,-22 1-5,22 21 5,-21-22 1,-1 0-4,22 22 0,-22-21 11,23-1-10,-23 0-4,22 0 3,-22 0 7,22 0-8,-21-22 3,-1 23-1,0-23-2,0 22 2,22-22-2,-22 22 32,1-22-16,21 0-6,-22 0 8,22 0-9,-21 22 0,-1-22-9,0 0 1,0 0 2,0 0 47,0 0-44,-22-22-5,22 22 1,-22-22-2,0 0 2,23-1-1,-1 1 8,0 0 8,0 22-9</inkml:trace>
    </iact:actionData>
  </iact:action>
  <iact:action type="add" startTime="27189">
    <iact:property name="dataType"/>
    <iact:actionData xml:id="d11">
      <inkml:trace xmlns:inkml="http://www.w3.org/2003/InkML" xml:id="stk10" contextRef="#ctx0" brushRef="#br0">20156 5472 0,'23'0'49,"43"0"-44,0 0 8,23 0-10,22 0 6,-23 0-3,1 0 2,0 0 1,-23 0-1,-22 0 0,-22 0 1,1 0-1</inkml:trace>
    </iact:actionData>
  </iact:action>
  <iact:action type="add" startTime="27765">
    <iact:property name="dataType"/>
    <iact:actionData xml:id="d12">
      <inkml:trace xmlns:inkml="http://www.w3.org/2003/InkML" xml:id="stk11" contextRef="#ctx0" brushRef="#br0">20511 5604 0,'44'23'30,"67"-23"-17,-23 22-10,67-22 5,-66 0 3,0 0-1,-1 0-6,-21 0 2,-23 0 2,-22 0 58</inkml:trace>
    </iact:actionData>
  </iact:action>
  <iact:action type="add" startTime="39413">
    <iact:property name="dataType"/>
    <iact:actionData xml:id="d13">
      <inkml:trace xmlns:inkml="http://www.w3.org/2003/InkML" xml:id="stk12" contextRef="#ctx0" brushRef="#br0">10123 8706 0,'22'0'49,"44"-22"-44,67-1 6,-44 1-3,44-22-3,-23 0 3,-43 21 0,-1 1 0,-44 0 3,23 0-6,-23 0 11</inkml:trace>
    </iact:actionData>
  </iact:action>
  <iact:action type="add" startTime="40404">
    <iact:property name="dataType"/>
    <iact:actionData xml:id="d14">
      <inkml:trace xmlns:inkml="http://www.w3.org/2003/InkML" xml:id="stk13" contextRef="#ctx0" brushRef="#br0">4054 9924 0,'44'0'32,"89"0"-22,66 0-3,67 0 2,-22 0-1,-23 0 0,-44 0 1,-22 0-3,-44 0 0,0 0 5,-89 0-6,0 0 4</inkml:trace>
    </iact:actionData>
  </iact:action>
  <iact:action type="add" startTime="40861">
    <iact:property name="dataType"/>
    <iact:actionData xml:id="d15">
      <inkml:trace xmlns:inkml="http://www.w3.org/2003/InkML" xml:id="stk14" contextRef="#ctx0" brushRef="#br0">4718 10256 0,'22'0'41,"67"0"-33,88 0 2,67 0-4,22 0 2,-45 0 0,-66 0 0,-88 0 0,-23 0 0,0 0 0</inkml:trace>
    </iact:actionData>
  </iact:action>
  <iact:action type="add" startTime="45204">
    <iact:property name="dataType"/>
    <iact:actionData xml:id="d16">
      <inkml:trace xmlns:inkml="http://www.w3.org/2003/InkML" xml:id="stk15" contextRef="#ctx0" brushRef="#br0">13091 8240 0,'22'0'98,"-22"23"-93,22-23 3,-22 22 8,44-22-8,-22 22 0,1-22 1,21 0-2,44 0 3,45 0-3,45 0 4,-1 0-5,0-44 0,-22-1 5,-22-21-7,-44 22 5,-1-1 5,-44 23-12,-21 0 13,-1 22-13</inkml:trace>
    </iact:actionData>
  </iact:action>
  <iact:action type="add" startTime="46268">
    <iact:property name="dataType"/>
    <iact:actionData xml:id="d17">
      <inkml:trace xmlns:inkml="http://www.w3.org/2003/InkML" xml:id="stk16" contextRef="#ctx0" brushRef="#br0">12714 9902 0</inkml:trace>
    </iact:actionData>
  </iact:action>
  <iact:action type="add" startTime="48172">
    <iact:property name="dataType"/>
    <iact:actionData xml:id="d18">
      <inkml:trace xmlns:inkml="http://www.w3.org/2003/InkML" xml:id="stk17" contextRef="#ctx0" brushRef="#br0">11363 11054 0,'89'0'90,"88"0"-82,-22 0 0,66 0-3,-43 0 7,-1 0-5,-44 0 2,0 0-2,-45 0 3,1 0-7,-45 0 10,23 0-8,-45 0 7,22 0-8,0 0 2,-22 0 5,1 0-6,43 0 6,0 0-4,-21 0-1,21 0 4,1 0-2,-1 0 1,23 0-5,-1 0 7,-43 0-6,43 0 4,-44 0 2,1 0-6,-23 0 3</inkml:trace>
    </iact:actionData>
  </iact:action>
  <iact:action type="add" startTime="49564">
    <iact:property name="dataType"/>
    <iact:actionData xml:id="d19">
      <inkml:trace xmlns:inkml="http://www.w3.org/2003/InkML" xml:id="stk18" contextRef="#ctx0" brushRef="#br0">11740 11319 0,'22'0'26,"0"0"-21,0 0 5,22 0-2,23 0 0,44 0-2,44 0 5,66 0-5,67 0 3,0 0 1,66 0-4,-66 0 0,-22 0 5,-22 0-1,-45 0-4,-110 0 4,-45 0-4,-22 0 5</inkml:trace>
    </iact:actionData>
  </iact:action>
  <iact:action type="add" startTime="52894">
    <iact:property name="dataType"/>
    <iact:actionData xml:id="d20">
      <inkml:trace xmlns:inkml="http://www.w3.org/2003/InkML" xml:id="stk19" contextRef="#ctx0" brushRef="#br0">18628 9370 0,'0'-22'141,"-22"22"-125,0 0-8,-23-22 0,1 22 1,-22 0-2,21-22 1,23 22 0,0 0 0,-44-22 1,44 22 22,-23 0 161,1 0-184,0 0 3,-1 0-3,-21 0-1,-1 0-1,23 0 5,0 0-1,0 0-7,-1 0 6,1 0 0,22-23-3,0 23 4,0 0-1,-23 0 4,23 0-4,0 0-2,0 0 2,0 0 1,-23 0-5,23 0 6,0 0-7,0 0 8,0 0-8,0 0 5,-23 0 7,23 0 3,-44 0-10,44 0-2,-1 23 3,-21-1-4,-22-22 7,21 22 6,23-22-15,0 22 9,-22-22-6,22 22 7,-1 0-6,1-22-1,0 0 2,0 22-2,0-22 1,0 23 1,0-1 6,-1 0 2,23 22-1,-22-22-10,22 1 4,0-1-4,-22 22 3,22 0 4,0-22-10,0 1 11,0-1-12,22 22 9,0-44-3,1 22-3,21 23 3,0-23 3,-22-22-6,23 22 3,-23 0 0,22-22 3,0 22-6,1 0 5,43 0-2,1-22-2,-23 0 5,23 23-5,44-23 1,-67 22 3,23-22-4,-23 22 2,-21-22 4,-1 0-8,0 0 4,0 0 1,1 0-2,-23 0 0,0 0 1,22 0 1,1 0-2,-1 0 5,0 0-8,-22 0 6,45 0 0,-23-22-5,-22 22 6,23 0-6,-1-22 6,0-1 3,-22 23-4,0 0 3,-22-22-2,23 22-6,21-22 6,-22 0 2,0 22-5,0-22 8,1 22-7,-23-22 5,22 22 43,-22-22-47,22-23 3,0 23-3,-22 0 6,0 0-10,22 0 10,-22-1 5,0 1-16,22 22 1,-22-22 4,22 0-3,-22 0 2,0 0-3,23 0 11,-23-1-10,0 1 9,0 0 11,-23 0 3,1 0-19,0 0-7,-22-23 5</inkml:trace>
    </iact:actionData>
  </iact:action>
  <iact:action type="add" startTime="57884">
    <iact:property name="dataType"/>
    <iact:actionData xml:id="d21">
      <inkml:trace xmlns:inkml="http://www.w3.org/2003/InkML" xml:id="stk20" contextRef="#ctx0" brushRef="#br0">26890 9592 0,'88'0'80,"112"0"-73,43 0 4,68 0-6,-23 0 6,44 0-4,-44 0-1,-23 0 3,-65 0-2,-89 0 1,-67 0 0,-44 22 96</inkml:trace>
    </iact:actionData>
  </iact:action>
  <iact:action type="add" startTime="58340">
    <iact:property name="dataType"/>
    <iact:actionData xml:id="d22">
      <inkml:trace xmlns:inkml="http://www.w3.org/2003/InkML" xml:id="stk21" contextRef="#ctx0" brushRef="#br0">26691 9813 0,'44'22'23,"111"23"-15,155-1 4,67 0-8,132 23 4,89-67 2,-177 0-4,0 0 1,-89 0 2,-44 0 2,-111 0-6,-66 0 7,-45 0-8,-44 0 100</inkml:trace>
    </iact:actionData>
  </iact:action>
  <iact:action type="add" startTime="62276">
    <iact:property name="dataType"/>
    <iact:actionData xml:id="d23">
      <inkml:trace xmlns:inkml="http://www.w3.org/2003/InkML" xml:id="stk22" contextRef="#ctx0" brushRef="#br0">28396 9326 0,'0'-22'122,"22"22"-112,45 0-4,-45 0-1,0 0 2,22 0 5,-22 0-5,1 0 2,-1-22 156,-22-1-140,0 1-10,0 0-6,-22 22 16,-1 0 29,23-22-44,-22 22 3,0 0 4,0 0 42,0 0-51,0 0 5,-1 0-5,1 0 1,22 22 6,-22 0 89,0-22-81,22 22 10,0 1-25,0-1 0,0 0 8,0 22 8,0-22 1,22 0-3,0 1 3,23-1-9,-23-22 2,0 0-13,22 22 12,-22-22 1,1 0 7,-1 0 44,0 0-28,-22-22-31,0 0 3,0-1-4,0 1 5,-22 0-2,22 0-5,-22 0 3,-1 0-6,1 0 8,0-1-5,22 1-2,-22 22 13</inkml:trace>
    </iact:actionData>
  </iact:action>
  <iact:action type="add" startTime="63957">
    <iact:property name="dataType"/>
    <iact:actionData xml:id="d24">
      <inkml:trace xmlns:inkml="http://www.w3.org/2003/InkML" xml:id="stk23" contextRef="#ctx0" brushRef="#br0">28529 9282 0,'0'22'149,"0"22"-129,0-22-8,0 0-2,0 0-3,0 1 1,0-1 0,0 0 3,0 0-4,0 0 15,0 0 12,0 1-28,-22-23 4,22 22 6,0 0 1,-22 0-10,22 0 3,-23-22-4,23 22 8,-22 0 10,22 1-16,-22-23 7,0 22 2,22 0-9,-22 0 0,22 0 1,-22-22-2,0 45 1,-1-23 1,23 0-1,-22-22 0,0 22 1,0 0-3,22 0 4,-44 0 0,22 1-3,-1 21-2,-21-44 6,0 44-2,22-44-3,-23 22 5,1 23-5,-22-23 4,21 0-3,-21 0 3,-1-22-6,-21 22 8,-23 23-10,22-45 9,1 22-2,-1 0-3,1-22 0,-23 22 6,44 0-7,1-22 4,-23 0-4,1 22 4,-45 0 2,66-22-4,-43 23 3,-45-1-6,44-22 4,-22 0 0,22 0 4,-22 0-6,23 0 5,-23 0-6,44 0 6,23 0-5,-45-22 1,22 22 2,-44-45 3,23 45-11,21-44 14,-44 0-13,45 22 4,-23-23 3,44 1 3,-43 22-9,65 0 9,1-23-8,-45 23 7,45 0-3,0 0 0,44 0 0,-44 0 0,21 22 6,23-23-2,-22 23-7,0-22 6,22 0-7,-44-22 4,22 22 7,0 0-6,-1-1 1,1-21-2,0 44 0,22-22-1,-22 0 1,0 22-1,0-22 9,-1-1 25,23 1-25,0 0-7,0 0 8,0 0-3,0 0-8,0 0 8,0-1 4,0-21 7,0 22 9,0 0-10,0 0 0,23-1 2,-1-21 4,-22 22 99,0 0-116,0 0-2,0 0 7,0-1-7,0 1 10,0 0-18,-22-22 11,22 22-1,-23 0 10,23-1-17,-22 1 11,0 0 14,0 22-20,-22-22 5,22 0 24,-1 22 21,1 0 251,0-22-303</inkml:trace>
    </iact:actionData>
  </iact:action>
  <iact:action type="add" startTime="66250">
    <iact:property name="dataType"/>
    <iact:actionData xml:id="d25">
      <inkml:trace xmlns:inkml="http://www.w3.org/2003/InkML" xml:id="stk24" contextRef="#ctx0" brushRef="#br0">23523 8994 0,'0'44'129,"0"0"-121,0 1 0,0-23 0,0 44 0,0-44 0,0 45-1,0-45 2,0 0 8,0 0-11,0 0 14,0-66 108,0-22-120,22-1 0,-22 23 0,22-23 1,-22 45 3,0 0-4,0 0 115,0 0 69,23 0 8,-1 22-186,0 0-7,0 0 12,0 0-11,0 0 0,0 0 0,1 0 5,-1 0 11,0 0 3</inkml:trace>
    </iact:actionData>
  </iact:action>
  <iact:action type="add" startTime="104557">
    <iact:property name="dataType"/>
    <iact:actionData xml:id="d26">
      <inkml:trace xmlns:inkml="http://www.w3.org/2003/InkML" xml:id="stk25" contextRef="#ctx0" brushRef="#br0">21795 12449 0,'0'-22'97,"-22"22"-89,0-22-1,0 0 2,-22 0-1,44-1-2,-22 1 1,-1 22 1,1-22 0,0 22 0,22-22 1,-44 0-2,22 22 1,-23 0 8,23-22-7,0 22 3,0 0-7,-45-22 1,23-1 4,22 23-5,-44 0 3,21 0 0,-21 0 2,-1 0-4,-21 0 5,21 0-3,1 0-3,-23 0 6,1 0-6,21 0 4,1 0-1,-1 0 0,-21 0 2,21 0-4,-21 0 5,21 0-7,1 0 8,-1 0-6,1 0 5,-1 0-5,23 0 5,-22 0-9,21 0 7,-21 23 1,0-23-2,-23 44-1,22-44-1,1 22 3,-45 0-1,45 0 0,-23-22 0,45 0 0,-23 22 0,1 1 0,22-1-1,-1-22 2,1 0-2,-22 0 3,21 0-2,1 22 1,-22 0-4,21 0 9,1-22-11,0 22 10,-1 1-7,-43-1 4,44 0-4,-1 22 5,-21-22-9,-23 23 12,23-23-12,21 0 9,-21 22-7,22-22 8,-1 23-7,23-23 3,-22 22 0,22-22 4,-22 23-5,-1-1 2,23 0-5,0 0 8,0-21-5,-23 43 0,23-44-1,0 0 1,22 23 2,-66-1-2,66-22 6,-22 0-7,22 0 5,-23 1-6,23 43 1,0-44 4,0 22-2,0 1-3,0-23 4,0 44-1,0-21 2,0-23-5,67 44 6,-45-21-6,22 21 6,1-22-6,-23-22 4,22 1 2,-44-1-7,44 0 5,-21 0 0,43 22 2,-22-44-5,-22 23 4,23-1-6,-23-22 9,0 0-8,0 0 6,22 22-6,-21-22 7,-1 22-11,0-22 10,0 0-3,0 0-2,0 0 3,1 0-1,-1 0 0,44 0 1,1 0-4,-1 0 6,0 0-3,45 0-2,-22 0 4,-1 0-3,23 0 0,44 0 0,-44 0 1,22 0 1,-45 0 2,1 0-6,-23 0 2,1 0 1,-1-22 1,1 0-1,-1 0 1,-66-1-3,67 1 4,-23-22-2,0 22-2,1-23 4,-1-21-1,22 22-2,-21-45 2,21 23-1,-22 21 0,23-21 0,-45 44-3,22-23 6,23 23-6,-23 0 6,0 0 3,23-22-6,-45 44-1,44-67 2,-21 67 2,21-44-7,1 0 6,-23 21-2,22-21 1,1 22-1,-1-44-2,-21 43 3,21-21-3,-22 22 2,1-22 1,-1 22-1,-22-1 1,0 1-3,0 22 3,-22-22-1,22 22 9,-22-22-9,23 22 1,-1-22-3,-22 0 1,22-1 10,-22 1-1,22 22 0,-22-22 3,22 0-11,0 0 16,1 0-4,-23 0 24,0-1-30</inkml:trace>
    </iact:actionData>
  </iact:action>
  <iact:action type="add" startTime="108669">
    <iact:property name="dataType"/>
    <iact:actionData xml:id="d27">
      <inkml:trace xmlns:inkml="http://www.w3.org/2003/InkML" xml:id="stk26" contextRef="#ctx0" brushRef="#br0">24520 17633 0,'88'0'70,"68"0"-59,65-45-4,-88 23 1,66 0-3,-44 0 7,-22 0-4,-22 22 0,-22 0-1,-67 0 7,-22-22 12</inkml:trace>
    </iact:actionData>
  </iact:action>
  <iact:action type="add" startTime="109310">
    <iact:property name="dataType"/>
    <iact:actionData xml:id="d28">
      <inkml:trace xmlns:inkml="http://www.w3.org/2003/InkML" xml:id="stk27" contextRef="#ctx0" brushRef="#br0">24321 17965 0,'22'0'8,"0"0"-3,0 0 11,0 0-7,22 22-1,45-22 0,22 22-1,0-22 0,44 0 4,-23 0-3,24 0 0,-1 0-3,-67 0 7,-44 0-8,1-44 5</inkml:trace>
    </iact:actionData>
  </iact:action>
  <iact:action type="add" startTime="113307">
    <iact:property name="dataType"/>
    <iact:actionData xml:id="d29">
      <inkml:trace xmlns:inkml="http://www.w3.org/2003/InkML" xml:id="stk28" contextRef="#ctx0" brushRef="#br0">28839 16326 0,'22'0'107,"133"0"-102,89 0 3,88 0 3,23 0-7,-1 0 8,67 0-7,22 0 3,-133 0 2,0-22-2,-111-1-3,-44 1 7,-88 0-7,-45 22 6,-66 0 162</inkml:trace>
    </iact:actionData>
  </iact:action>
  <iact:action type="add" startTime="115612">
    <iact:property name="dataType"/>
    <iact:actionData xml:id="d30">
      <inkml:trace xmlns:inkml="http://www.w3.org/2003/InkML" xml:id="stk29" contextRef="#ctx0" brushRef="#br0">28928 16193 0,'22'0'50,"44"0"-45,45 0 7,0 0-5,66 0 2,44 0-2,67 0 3,-22 0-4,0 0 4,-45 0-7,-43 0 10,-45 0-10,-45 0 8,-66 0-3,0 0-3,1 0 12,-1 0 30,0 0-40,22 0 5,-22 0-4,23 0-1,-1 0 3,22 0-6,-21 0 9,-1 0-10,-22 0 10,22-22-7,-21 22-1,-1 0 6,0 0-6,0 0 3,0 0 1,0 0 0,23-23 0,-23 23 5,44 0-8,-44-22 4,1 22-4,-1 0 4,0 0-3,0 0 1,0 0 0,0 0 24,23 0 16,-23 0-6,-22-22-26</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5:23:13.308"/>
    </inkml:context>
    <inkml:brush xml:id="br0">
      <inkml:brushProperty name="width" value="0.05292" units="cm"/>
      <inkml:brushProperty name="height" value="0.05292" units="cm"/>
      <inkml:brushProperty name="color" value="#FF0000"/>
    </inkml:brush>
  </inkml:definitions>
  <iact:action type="add" startTime="2495">
    <iact:property name="dataType"/>
    <iact:actionData xml:id="d0">
      <inkml:trace xmlns:inkml="http://www.w3.org/2003/InkML" xml:id="stk0" contextRef="#ctx0" brushRef="#br0">4076 5560 0,'44'0'64,"200"-44"-45,-156 44-14,45-22 3,-22 0-1,0-1 2,-45 23-2,1-22 3,-45 22-3,22 0 1,-22 0 0</inkml:trace>
    </iact:actionData>
  </iact:action>
  <iact:action type="add" startTime="3168">
    <iact:property name="dataType"/>
    <iact:actionData xml:id="d1">
      <inkml:trace xmlns:inkml="http://www.w3.org/2003/InkML" xml:id="stk1" contextRef="#ctx0" brushRef="#br0">4275 7354 0,'22'0'55,"89"0"-43,22 0-5,0 0-2,22 0 6,0 0-6,-44 0 6,22 0-6,-67 0 6,-22 0-3,-21 0 5</inkml:trace>
    </iact:actionData>
  </iact:action>
  <iact:action type="add" startTime="4008">
    <iact:property name="dataType"/>
    <iact:actionData xml:id="d2">
      <inkml:trace xmlns:inkml="http://www.w3.org/2003/InkML" xml:id="stk2" contextRef="#ctx0" brushRef="#br0">7088 6889 0,'44'0'56,"67"0"-47,66 22 0,-22 1-4,45-1 4,21 0 1,-110 0 0,22 0-8,-44-22 7,-45 0-1,0 0 0</inkml:trace>
    </iact:actionData>
  </iact:action>
  <iact:action type="add" startTime="4553">
    <iact:property name="dataType"/>
    <iact:actionData xml:id="d3">
      <inkml:trace xmlns:inkml="http://www.w3.org/2003/InkML" xml:id="stk3" contextRef="#ctx0" brushRef="#br0">7265 7288 0,'89'22'38,"88"0"-27,0-22-3,67 0-1,-45 0 2,23 0-2,-111 22 1,-23-22-3,-44 0 7,1 0-4</inkml:trace>
    </iact:actionData>
  </iact:action>
  <iact:action type="add" startTime="13143">
    <iact:property name="dataType"/>
    <iact:actionData xml:id="d4">
      <inkml:trace xmlns:inkml="http://www.w3.org/2003/InkML" xml:id="stk4" contextRef="#ctx0" brushRef="#br0">18318 7244 0,'89'0'64,"21"0"-53,45 0-7,23 0 4,-1 0 1,22 0-1,0 0 0,-21 0-1,-23 0 4,0 0-5,-44 0 5,-23 0-6,-21 0 7,-23 0-7,-22 0 7</inkml:trace>
    </iact:actionData>
  </iact:action>
  <iact:action type="add" startTime="13817">
    <iact:property name="dataType"/>
    <iact:actionData xml:id="d5">
      <inkml:trace xmlns:inkml="http://www.w3.org/2003/InkML" xml:id="stk5" contextRef="#ctx0" brushRef="#br0">18805 7509 0,'67'0'33,"21"0"-24,45 0-2,22 0 2,22 0-2,1 0 3,-1 0-5,22 0 7,-22 0-10,-66 0 6,0 0 2,-67 0-1</inkml:trace>
    </iact:actionData>
  </iact:action>
  <iact:action type="add" startTime="16735">
    <iact:property name="dataType"/>
    <iact:actionData xml:id="d6">
      <inkml:trace xmlns:inkml="http://www.w3.org/2003/InkML" xml:id="stk6" contextRef="#ctx0" brushRef="#br0">3589 11718 0,'66'-22'39,"0"22"-30,45-44 1,0 22-3,-45 22 4,23-23-5,44 1 4,-45 0-4,1 22 5,0-22-9,-45 22 9,0 0-3,1 0-2,-23 0 4,0 0 5,0 0 10,0 0-10,0 0-8,0 0 1,1-22-1,-1 22 4,0-22-2</inkml:trace>
    </iact:actionData>
  </iact:action>
  <iact:action type="add" startTime="17433">
    <iact:property name="dataType"/>
    <iact:actionData xml:id="d7">
      <inkml:trace xmlns:inkml="http://www.w3.org/2003/InkML" xml:id="stk7" contextRef="#ctx0" brushRef="#br0">3899 11918 0,'66'0'64,"23"0"-58,-1 0 1,1 0 3,-23 0-3,23 0 3,22-23-4,-45 23 1,-22-22 4,-21 22-4,-1 0 3</inkml:trace>
    </iact:actionData>
  </iact:action>
  <iact:action type="add" startTime="27896">
    <iact:property name="dataType"/>
    <iact:actionData xml:id="d8">
      <inkml:trace xmlns:inkml="http://www.w3.org/2003/InkML" xml:id="stk8" contextRef="#ctx0" brushRef="#br0">18584 12604 0,'88'0'32,"67"0"-21,89-44-7,-22 0 6,43 22-5,-43-1 4,22-21 2,-23 22 0,-110 0-5,22 0 4,-111 22-7,0 0 5</inkml:trace>
    </iact:actionData>
  </iact:action>
  <iact:action type="add" startTime="28321">
    <iact:property name="dataType"/>
    <iact:actionData xml:id="d9">
      <inkml:trace xmlns:inkml="http://www.w3.org/2003/InkML" xml:id="stk9" contextRef="#ctx0" brushRef="#br0">19138 12781 0,'0'23'25,"44"-23"4,67 0-21,-23 0 2,112-23-1,-45 1-1,-23 0 1,24 0-2,-68 22 1,-21-22-4,-23 22 8,-22-22-8,0 22 15</inkml:trace>
    </iact:actionData>
  </iact:action>
  <iact:action type="add" startTime="33577">
    <iact:property name="dataType"/>
    <iact:actionData xml:id="d10">
      <inkml:trace xmlns:inkml="http://www.w3.org/2003/InkML" xml:id="stk10" contextRef="#ctx0" brushRef="#br0">22128 13069 0,'22'0'81,"89"0"-73,66 0-3,0 0 6,45 0-3,-1 0-3,45 0 4,-45 0-2,-21 0 1,-45 0 0,-45 0 0,-65 0 0,-1 0-1</inkml:trace>
    </iact:actionData>
  </iact:action>
  <iact:action type="add" startTime="34865">
    <iact:property name="dataType"/>
    <iact:actionData xml:id="d11">
      <inkml:trace xmlns:inkml="http://www.w3.org/2003/InkML" xml:id="stk11" contextRef="#ctx0" brushRef="#br0">28706 12294 0,'0'-22'96,"133"0"-87,22 0 1,22 0-4,-44 22 4,22-23-8,0-21 6,-22 44 1,-22-22 0,22 22-1,-67-22 0,-21 22 0,-23 0 0,22 0-2,0 0 4,-22 0 5</inkml:trace>
    </iact:actionData>
  </iact:action>
  <iact:action type="add" startTime="35433">
    <iact:property name="dataType"/>
    <iact:actionData xml:id="d12">
      <inkml:trace xmlns:inkml="http://www.w3.org/2003/InkML" xml:id="stk12" contextRef="#ctx0" brushRef="#br0">29061 12560 0,'88'0'38,"89"0"-30,1 0 3,43 0-4,-22 0 2,1 0-1,-23 0-1,-22 0-1,-22 0 1,-67 0 1,-21 0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5:23:13.308"/>
    </inkml:context>
    <inkml:brush xml:id="br0">
      <inkml:brushProperty name="width" value="0.05292" units="cm"/>
      <inkml:brushProperty name="height" value="0.05292" units="cm"/>
      <inkml:brushProperty name="color" value="#FF0000"/>
    </inkml:brush>
  </inkml:definitions>
  <iact:action type="add" startTime="15356">
    <iact:property name="dataType"/>
    <iact:actionData xml:id="d0">
      <inkml:trace xmlns:inkml="http://www.w3.org/2003/InkML" xml:id="stk0" contextRef="#ctx0" brushRef="#br0">24321 3124 0</inkml:trace>
    </iact:actionData>
  </iact:action>
  <iact:action type="add" startTime="16260">
    <iact:property name="dataType"/>
    <iact:actionData xml:id="d1">
      <inkml:trace xmlns:inkml="http://www.w3.org/2003/InkML" xml:id="stk1" contextRef="#ctx0" brushRef="#br0">24520 3079 0</inkml:trace>
    </iact:actionData>
  </iact:action>
  <iact:action type="add" startTime="16691">
    <iact:property name="dataType"/>
    <iact:actionData xml:id="d2">
      <inkml:trace xmlns:inkml="http://www.w3.org/2003/InkML" xml:id="stk2" contextRef="#ctx0" brushRef="#br0">24387 3146 0,'44'0'95,"-22"0"-78,23 0-1,-23-22 1,-22-1 0,22 23-9,-22-44 0,22 0-3,-22 22 7,0 0-8,0-1 5,0 1-2,0 0 10,0 0-8,0 0-3,0 0 2,0-1 8,0-21-9,-22 22 10,0 0-1,0 22-7,0-22-1,-45 22-1,45 0 0,0 0 4,-22 0-3,-1 0-2,1 0 5,0 0-6,-1 0 6,23 0-6,-44 22 7,21 44-8,23-44 8,-44 23-6,44-1 1,0 0-1,22 1 3,-23 21 1,23 1-4,0-23 2,0 22 0,0 1 2,0-1-3,0 1 0,0-45 3,23 44-5,-1-44 4,-22 23-1,44-23 0,-44 22 2,22-44-4,0 22 5,23 0-6,-45 1 6,44-1-4,-22 0 3,0-22-4,22 0 5,1 44-8,-23-44 10,22 22-10,1-22 4,-1 0 4,0 0-3,-22 0 0,0 0 0,23 0 7,-45-22 10,44 22 208,67 22-227,-67 1 5,0-23-7,-44 22 133,0 0-130,0 0 2,0 0-3,-22 0 4,22 0-2,-22-22 0,22 45 1</inkml:trace>
    </iact:actionData>
  </iact:action>
  <iact:action type="add" startTime="18292">
    <iact:property name="dataType"/>
    <iact:actionData xml:id="d3">
      <inkml:trace xmlns:inkml="http://www.w3.org/2003/InkML" xml:id="stk3" contextRef="#ctx0" brushRef="#br0">24808 4408 0,'0'-22'73,"0"0"-52,0 0-10,22 0 3,22 0 1,1-1 3,-23 23-9,0 0-3,0 0 1,0 0 120,0 0-117,23 0 7,-23 0-3,44 0-6,-44 0 8,-22-22-3,23 22-7,-1 0 26,22 22-21,-44 1-9,22 21 13,45 0-10,-23 0 2,0 23-2,-22-23 6,45 23-3,-67-23 0,44 22 0,-22-21 0,-22-23-2,0 22 3,0-22-2,22 1 0,-22-1 1,0 0 1</inkml:trace>
    </iact:actionData>
  </iact:action>
  <iact:action type="add" startTime="19428">
    <iact:property name="dataType"/>
    <iact:actionData xml:id="d4">
      <inkml:trace xmlns:inkml="http://www.w3.org/2003/InkML" xml:id="stk4" contextRef="#ctx0" brushRef="#br0">25362 4851 0,'44'23'30,"67"43"-16,-67-44-12,22 22 6,-44-44 0,1 23 6,-23-90 84,0 45-81,0 0-9,0 0 8,0 0-5,0-1 9,0 1-11,0 0 13,0 0-18,0 0 9,0 0 76,22 22-79,-22 44-2,0-22-2,0 22 1,0-21 5,22 21-7,-22-22 11,0 0-10</inkml:trace>
    </iact:actionData>
  </iact:action>
  <iact:action type="add" startTime="20435">
    <iact:property name="dataType"/>
    <iact:actionData xml:id="d5">
      <inkml:trace xmlns:inkml="http://www.w3.org/2003/InkML" xml:id="stk5" contextRef="#ctx0" brushRef="#br0">25915 3943 0,'0'-66'110,"0"-45"-102,0 22 1,0 1-2,0 43 2,0-21 0,0 22 1,0 22-1,0-1-2,22 23 31,23 0-15,-1 0-12,0 23-3,-22 21 0,45-22 0,-23 22 0,1 1 0,-1-1-3,-22 0 6,22 23-3,-44-45-2,22 44 1,1-21 1,-1 21 0,-22-22 3,0 23-3,22-45 1,-22 0-5,0 0 12,0-66 96</inkml:trace>
    </iact:actionData>
  </iact:action>
  <iact:action type="add" startTime="21132">
    <iact:property name="dataType"/>
    <iact:actionData xml:id="d6">
      <inkml:trace xmlns:inkml="http://www.w3.org/2003/InkML" xml:id="stk6" contextRef="#ctx0" brushRef="#br0">26403 3832 0</inkml:trace>
    </iact:actionData>
  </iact:action>
  <iact:action type="add" startTime="21332">
    <iact:property name="dataType"/>
    <iact:actionData xml:id="d7">
      <inkml:trace xmlns:inkml="http://www.w3.org/2003/InkML" xml:id="stk7" contextRef="#ctx0" brushRef="#br0">26137 3722 0,'22'44'25,"22"0"-17,1 23 1,-1-1-1,22-22-4,1 23 8,-1-1-3,-44-43-2,23-1-3,-23 0 12,0-22 80,-22-44-88,0-23 0,0 23-1,0-1 2,0 1 0,0 0-1,0 0 0,0 21 2,0 1 0,0 0-7,0 44 104,0 45-102,0-23 3,0 0 2,0-22-1,0 1-3,0-1 9</inkml:trace>
    </iact:actionData>
  </iact:action>
  <iact:action type="add" startTime="83172">
    <iact:property name="dataType"/>
    <iact:actionData xml:id="d8">
      <inkml:trace xmlns:inkml="http://www.w3.org/2003/InkML" xml:id="stk8" contextRef="#ctx0" brushRef="#br0">26978 13224 0,'-22'0'281,"22"-22"-273,-22 22-3,-22 0 6,22 0-2,0 0-6,-1-22 16,-21 22-6,22 0 3,0 0 8,0 0-16,0 0 1,-1 0 8,1 0 7,0 0-16,0 0 11,-22 22-5,21-22-5,23 22-4,-22-22 6,-22 23-6,44-1 2,-22-22 1,0 22 5,0-22-8,-1 22 2,-21 22 9,22-44-9,0 23 1,0-23 1,22 22-2,-22 0 2,-1 0 0,1-22-1,22 22 0,-22 0-1,0-22 4,22 22-4,-22-22 9,22 23 1,-22-23-9,22 22 1,-23 0 3,1 0-3,22 0 9,-22-22-12,22 22 1,0 1 7,0-1-1,0 22-6,0-22-1,0 0 1,0 0 1,0 23 1,0-23 1,0 0-5,0 22 6,22 1-3,-22-1-2,0-22 4,22 22-2,23 23 1,-45-23 5,22 0-7,0-44 1,-22 45 0,22-23 5,0 22-1,1-44-6,-1 22 11,-22 1-1,22-23 1,-22 22-10,22 0 9,-22 0 8,22-22 9,0 0-17,-22 22 4,22 0-17,1-22 5,-1 0 3,0 0 3,0 22-6,0-22 19,0 0-23,0 23 4,1-23 9,-1 0-10,0 22 2,0-22 8,0 0-10,0 0 8,1 0 1,-1 0-5,0 0 2,0 0 2,0 0-6,0 0-1,0 0 0,1 0 0,-1-22 1,0-1-3,0 1 3,0-22-1,0 0 0,0-1 0,-22 1-1,23 0 1,21-23 1,-44 45 0,0-22-2,22 0 1,-22 21 1,22 1-1,-22 0 1,0 0-2,0 0 4,22 0 6,-22-1-14,23 1 7,-23-22-4,22 0 12,-22 22-9,0-23-4,0 23 6,22 0-6,0-22 3,-22 22 8,0-1-7,0 1 9,0 0 14,0 0-24,0 0 5,0 0-5,-22-23 7,0 23-7,0 0 5,22 0-9,-23 22 4,23-44 0,-22 21 8,0 23-1,22-22 38,0 0 83,0 0-124,-22 0 4</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5:23:13.308"/>
    </inkml:context>
    <inkml:brush xml:id="br0">
      <inkml:brushProperty name="width" value="0.05292" units="cm"/>
      <inkml:brushProperty name="height" value="0.05292" units="cm"/>
      <inkml:brushProperty name="color" value="#FF0000"/>
    </inkml:brush>
  </inkml:definitions>
  <iact:action type="add" startTime="3329">
    <iact:property name="dataType"/>
    <iact:actionData xml:id="d0">
      <inkml:trace xmlns:inkml="http://www.w3.org/2003/InkML" xml:id="stk0" contextRef="#ctx0" brushRef="#br0">6335 6889 0,'22'0'53,"45"0"-34,-1 0-15,1 0 6,43 0-3,45 0 1,23 0 0,-1 0 1,-22 0-2,0 0 1,44 0 0,1 0 0,-23 0 1,-22 0-2,22 0 3,-88 0-4,-23 0 2,0-22 1,-43 22-2,-1 0 9,0 0 51</inkml:trace>
    </iact:actionData>
  </iact:action>
  <iact:action type="add" startTime="4222">
    <iact:property name="dataType"/>
    <iact:actionData xml:id="d1">
      <inkml:trace xmlns:inkml="http://www.w3.org/2003/InkML" xml:id="stk1" contextRef="#ctx0" brushRef="#br0">7199 7066 0,'22'0'49,"89"0"-42,66 0 4,22 0-3,23 0-2,-23 0 1,1 0 6,-68 0-7,-21 0 3,-44 0-5,-23 0 4,0 0 3,-22 0 3,23 0 60,-23 0-60</inkml:trace>
    </iact:actionData>
  </iact:action>
  <iact:action type="add" startTime="16864">
    <iact:property name="dataType"/>
    <iact:actionData xml:id="d2">
      <inkml:trace xmlns:inkml="http://www.w3.org/2003/InkML" xml:id="stk2" contextRef="#ctx0" brushRef="#br0">15616 3456 0,'44'0'63,"-22"0"-53,45 0-2,-23 0-3,-22 0 7,0 0-8,23 0 7,-1 0-2,-22 0-2,0 0 2,0 0 8,0 0 2,23 0 141,-45 44-151,0 0 1,0 23-5,0-1 7,0 23-9,22 22 10,-22-67-8,0 45 3,22-1 0,22 1 0,-22-23 1,-22 1-1,23-1 1,-1 1-4,0-1 3,0 1 0,0-1 0,23 0 0,-23 23 1,-22-22-1,22-1-1,0 0 0,0 23 4,-22-45-4,22 1 4,-22 21-5,0 1 5,22-1-7,-22 0 3,0-21 4,0-1-6,0 22 3,0-21 3,0 21-3,0-44-3,0 23 4,0-23 1,0 22-5,0 23 3,0-1 3,0 1-3,-22-23-1,22 0 2,-22-22-4,22 0 3,-22 23 9,0-23 10,0 44-7,-45 1-7,-44-45-10,-66 0 5,44-22 2,-22 22-4,22 0 3,1 1-2,21-1 1,44 0 4,45-22-8,0 0 7,0 0-3,0 0-3</inkml:trace>
    </iact:actionData>
  </iact:action>
  <iact:action type="add" startTime="18312">
    <iact:property name="dataType"/>
    <iact:actionData xml:id="d3">
      <inkml:trace xmlns:inkml="http://www.w3.org/2003/InkML" xml:id="stk3" contextRef="#ctx0" brushRef="#br0">13312 3965 0,'-22'-22'49,"-22"22"-43,-23 44 4,-21 23 0,43-23-3,1 1 2,0-23-2,0 22 3,-1-22 6,23 0 18,22 0-9,0 1-19,0 21 4,0 0-2,0 45 0,0 22 1,0-23-1,44 45 2,23 22-3,-1 0-1,-21 0 5,-1 0-2,-22-22-6,22-44 5,-22 44 4,23-45-8,-23 45 8,22-22-2,-44-45-6,22 1 9,0-23-11,1 0 9,-23 1-7,0-1 4,0-22 3,0 0-3,0 1-1,0 21-1,0-22 11,0 0-8,0 0-3,0 23 2,22-23 1,-22 0-2,22-22 52,0 22-45,0-22-4,45 0-3,-23 0 0,45 0 0,-1 0 2,45 0-2,-22 0 3,-23 0-3,1 0 1,-23 0 1,-43 0 4</inkml:trace>
    </iact:actionData>
  </iact:action>
  <iact:action type="add" startTime="20367">
    <iact:property name="dataType"/>
    <iact:actionData xml:id="d4">
      <inkml:trace xmlns:inkml="http://www.w3.org/2003/InkML" xml:id="stk4" contextRef="#ctx0" brushRef="#br0">20710 6424 0,'44'0'40,"23"0"-33,-1 0 1,45 0 3,22 0-6,22 0 6,0 0-6,22 0 6,-22 0-6,-22 0 6,22 0-5,-88 0 4,-23 0-1,-22 0-2,-88 0 102</inkml:trace>
    </iact:actionData>
  </iact:action>
  <iact:action type="add" startTime="20792">
    <iact:property name="dataType"/>
    <iact:actionData xml:id="d5">
      <inkml:trace xmlns:inkml="http://www.w3.org/2003/InkML" xml:id="stk5" contextRef="#ctx0" brushRef="#br0">20511 6889 0,'22'0'25,"44"0"-20,23 0 6,22 0-4,44 0-1,0 0 2,44 0 3,-22 0-4,1 0 2,-23 0 0,-45 0-2,-43 0-2,-23 0 6,-22 0-1,0 0 60</inkml:trace>
    </iact:actionData>
  </iact:action>
  <iact:action type="add" startTime="21559">
    <iact:property name="dataType"/>
    <iact:actionData xml:id="d6">
      <inkml:trace xmlns:inkml="http://www.w3.org/2003/InkML" xml:id="stk6" contextRef="#ctx0" brushRef="#br0">21795 5161 0,'23'0'18,"-1"0"11,22 0-21,0 0 0,45 0 3,22 0-6,44 0 6,0 0-6,-67-22 6,45-22-2,-88 22-2,-1 22-2,-22-22 7</inkml:trace>
    </iact:actionData>
  </iact:action>
  <iact:action type="add" startTime="22286">
    <iact:property name="dataType"/>
    <iact:actionData xml:id="d7">
      <inkml:trace xmlns:inkml="http://www.w3.org/2003/InkML" xml:id="stk7" contextRef="#ctx0" brushRef="#br0">21042 4763 0,'0'-22'41,"23"-1"-33,43 1-1,0-22 3,45-22-4,-44 43 4,-23 1-2,0 0 0,45-22 0,-67 44 16,-22-22 55</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F00DC-7EAE-43AE-A6A3-DF23182B75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0693B2E-38CE-46D3-8756-EE39887386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0AA916-08BA-4D22-8BA0-97610DC5DD76}"/>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5" name="Footer Placeholder 4">
            <a:extLst>
              <a:ext uri="{FF2B5EF4-FFF2-40B4-BE49-F238E27FC236}">
                <a16:creationId xmlns:a16="http://schemas.microsoft.com/office/drawing/2014/main" id="{B0323913-6C10-445D-9E98-2E327BF6E4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845D98-D40D-4F66-A1D2-5FE485BEF389}"/>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112996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F5D07-5102-4C5F-AC3E-945203CBBA7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0797FA-AFAB-4A1E-AF25-E5AD6DF43A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9FFBBC-8DCC-4F7D-9615-107FF4DC7B52}"/>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5" name="Footer Placeholder 4">
            <a:extLst>
              <a:ext uri="{FF2B5EF4-FFF2-40B4-BE49-F238E27FC236}">
                <a16:creationId xmlns:a16="http://schemas.microsoft.com/office/drawing/2014/main" id="{4856839B-A62A-4A0E-9C60-A0B3EBF26F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5F72A4-C1BB-44F8-B884-3124DFCDDECC}"/>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3844014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82091D-48E0-49D9-89EC-514E8682038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FE1512-D2DF-407E-8F94-D7A841D415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CABF93-9BFF-4116-B8B4-06F6588EF858}"/>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5" name="Footer Placeholder 4">
            <a:extLst>
              <a:ext uri="{FF2B5EF4-FFF2-40B4-BE49-F238E27FC236}">
                <a16:creationId xmlns:a16="http://schemas.microsoft.com/office/drawing/2014/main" id="{EEE9A462-482D-4042-B7E7-435AD6A290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02B8E4-EAAF-43D8-9B99-7FE2437F97B9}"/>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20035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3D745-B7E3-42AE-BD93-6419995D2F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211CE1C-7E0F-4061-B453-6BFD079C4A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A49D349-E935-4C62-BDA6-D63F4D16EE87}"/>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5" name="Footer Placeholder 4">
            <a:extLst>
              <a:ext uri="{FF2B5EF4-FFF2-40B4-BE49-F238E27FC236}">
                <a16:creationId xmlns:a16="http://schemas.microsoft.com/office/drawing/2014/main" id="{7D4DA3C7-55F3-4361-8EBD-D6093417FA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72191F-7DF4-4205-8BB5-8010129B88A0}"/>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4170681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F7BB-EB61-467C-966A-932BA0150D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C2E8C9A-11B1-4A53-8E92-146C37C31B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A897FE-623E-4FDE-AB0E-E5D095910CE5}"/>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5" name="Footer Placeholder 4">
            <a:extLst>
              <a:ext uri="{FF2B5EF4-FFF2-40B4-BE49-F238E27FC236}">
                <a16:creationId xmlns:a16="http://schemas.microsoft.com/office/drawing/2014/main" id="{26E87596-F806-4EEE-A837-6B1DB2640F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547C9C-4B62-4774-8108-C3F4E4C0A447}"/>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3762760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1BD97-D48B-4C64-A417-EF1D009420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F71CE0-43A7-4128-AECB-0E1825F9E6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F4D0DDD-44D6-4344-B878-AC126345AC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FA538B-0015-4489-A4C3-2552F5B713AB}"/>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6" name="Footer Placeholder 5">
            <a:extLst>
              <a:ext uri="{FF2B5EF4-FFF2-40B4-BE49-F238E27FC236}">
                <a16:creationId xmlns:a16="http://schemas.microsoft.com/office/drawing/2014/main" id="{7C51365F-A19F-442E-93C6-0DAF08B099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450B0E-4FFC-48EE-A226-A28ECDFE9BBB}"/>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1923658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9BBC-1496-4901-AA7D-BACD3255E76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0850B84-5931-452B-BFC8-A2F6130052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8215FE-4460-4619-8BDC-05D24F769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6842D03-8BC5-48CA-BCBB-7CB26D63C1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1DB73D-770F-4207-96FE-7E5FF808EC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8CF30B-B4E2-434B-8038-4B15F423F363}"/>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8" name="Footer Placeholder 7">
            <a:extLst>
              <a:ext uri="{FF2B5EF4-FFF2-40B4-BE49-F238E27FC236}">
                <a16:creationId xmlns:a16="http://schemas.microsoft.com/office/drawing/2014/main" id="{2FE94BF7-5D73-4833-BDB2-11A9D840B0F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8D531BB-6525-4BCA-B6DE-6045D9E7AAB6}"/>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3234707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A5A0E-799E-4D98-A4F2-73C4A2A8B0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B5FF0F-C541-4820-9B7D-C1CC2B8BBA55}"/>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4" name="Footer Placeholder 3">
            <a:extLst>
              <a:ext uri="{FF2B5EF4-FFF2-40B4-BE49-F238E27FC236}">
                <a16:creationId xmlns:a16="http://schemas.microsoft.com/office/drawing/2014/main" id="{04FFD768-638C-4CBE-B771-8B72AD8101E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D1935C-FA76-4074-B435-2F39A26FB453}"/>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27053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73635C-2838-4482-A26D-B138310C603B}"/>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3" name="Footer Placeholder 2">
            <a:extLst>
              <a:ext uri="{FF2B5EF4-FFF2-40B4-BE49-F238E27FC236}">
                <a16:creationId xmlns:a16="http://schemas.microsoft.com/office/drawing/2014/main" id="{98B1DAF4-C3F0-43ED-BB62-B31FE52C1F1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74D07F8-B30D-49C5-9385-18DD8E6B741F}"/>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1163474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5316-93A0-4F1E-B933-DA8E396079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6E351F-70B3-4349-B5B7-0E01AB2C2B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D6B47EF-4C98-40D1-B917-8D573DED4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610391-4193-462B-BBFF-C61A3481D19B}"/>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6" name="Footer Placeholder 5">
            <a:extLst>
              <a:ext uri="{FF2B5EF4-FFF2-40B4-BE49-F238E27FC236}">
                <a16:creationId xmlns:a16="http://schemas.microsoft.com/office/drawing/2014/main" id="{0ECFEB57-00EB-403B-9A52-E3AAB605B9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55D603-4BF6-4BC9-9692-61FA941FBD89}"/>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3449206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CCFD-AAE8-4D9C-8B34-C60F309AE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8AB182E-DD50-42EE-A2D1-EA680ECDD5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51F3361-91FE-43E5-ABB6-892B89C96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21E46-F29F-4087-9D18-4CD79EFC9EFC}"/>
              </a:ext>
            </a:extLst>
          </p:cNvPr>
          <p:cNvSpPr>
            <a:spLocks noGrp="1"/>
          </p:cNvSpPr>
          <p:nvPr>
            <p:ph type="dt" sz="half" idx="10"/>
          </p:nvPr>
        </p:nvSpPr>
        <p:spPr/>
        <p:txBody>
          <a:bodyPr/>
          <a:lstStyle/>
          <a:p>
            <a:fld id="{D63197A3-C888-4EF3-8D79-96FB1D33B7BE}" type="datetimeFigureOut">
              <a:rPr lang="en-IN" smtClean="0"/>
              <a:t>12-12-2020</a:t>
            </a:fld>
            <a:endParaRPr lang="en-IN"/>
          </a:p>
        </p:txBody>
      </p:sp>
      <p:sp>
        <p:nvSpPr>
          <p:cNvPr id="6" name="Footer Placeholder 5">
            <a:extLst>
              <a:ext uri="{FF2B5EF4-FFF2-40B4-BE49-F238E27FC236}">
                <a16:creationId xmlns:a16="http://schemas.microsoft.com/office/drawing/2014/main" id="{4FD2AB9B-C125-4D53-A88F-C62DF22D37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96860F-8478-44E7-8CC7-9BF138A9FC31}"/>
              </a:ext>
            </a:extLst>
          </p:cNvPr>
          <p:cNvSpPr>
            <a:spLocks noGrp="1"/>
          </p:cNvSpPr>
          <p:nvPr>
            <p:ph type="sldNum" sz="quarter" idx="12"/>
          </p:nvPr>
        </p:nvSpPr>
        <p:spPr/>
        <p:txBody>
          <a:bodyPr/>
          <a:lstStyle/>
          <a:p>
            <a:fld id="{2FB672C2-5240-4F78-B633-46ACAA4C398B}" type="slidenum">
              <a:rPr lang="en-IN" smtClean="0"/>
              <a:t>‹#›</a:t>
            </a:fld>
            <a:endParaRPr lang="en-IN"/>
          </a:p>
        </p:txBody>
      </p:sp>
    </p:spTree>
    <p:extLst>
      <p:ext uri="{BB962C8B-B14F-4D97-AF65-F5344CB8AC3E}">
        <p14:creationId xmlns:p14="http://schemas.microsoft.com/office/powerpoint/2010/main" val="318849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CC34A-44F5-469E-A9C2-D80F13A3EE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2DC280-C330-408E-BF03-4E31963C07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DB1810-58B0-445B-AED3-89B731D209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3197A3-C888-4EF3-8D79-96FB1D33B7BE}" type="datetimeFigureOut">
              <a:rPr lang="en-IN" smtClean="0"/>
              <a:t>12-12-2020</a:t>
            </a:fld>
            <a:endParaRPr lang="en-IN"/>
          </a:p>
        </p:txBody>
      </p:sp>
      <p:sp>
        <p:nvSpPr>
          <p:cNvPr id="5" name="Footer Placeholder 4">
            <a:extLst>
              <a:ext uri="{FF2B5EF4-FFF2-40B4-BE49-F238E27FC236}">
                <a16:creationId xmlns:a16="http://schemas.microsoft.com/office/drawing/2014/main" id="{B89DFA83-DF6F-4D0D-A21C-67AD473D11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AF78772-6845-4A9B-AA76-DD2C715291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672C2-5240-4F78-B633-46ACAA4C398B}" type="slidenum">
              <a:rPr lang="en-IN" smtClean="0"/>
              <a:t>‹#›</a:t>
            </a:fld>
            <a:endParaRPr lang="en-IN"/>
          </a:p>
        </p:txBody>
      </p:sp>
    </p:spTree>
    <p:extLst>
      <p:ext uri="{BB962C8B-B14F-4D97-AF65-F5344CB8AC3E}">
        <p14:creationId xmlns:p14="http://schemas.microsoft.com/office/powerpoint/2010/main" val="1529373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6.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1.png"/><Relationship Id="rId5" Type="http://schemas.microsoft.com/office/2011/relationships/inkAction" Target="../ink/inkAction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microsoft.com/office/2011/relationships/inkAction" Target="../ink/inkAction8.xml"/><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12.png"/><Relationship Id="rId4" Type="http://schemas.openxmlformats.org/officeDocument/2006/relationships/image" Target="../media/image32.pn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8.png"/><Relationship Id="rId5" Type="http://schemas.microsoft.com/office/2011/relationships/inkAction" Target="../ink/inkAction9.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2.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2.png"/><Relationship Id="rId11" Type="http://schemas.openxmlformats.org/officeDocument/2006/relationships/image" Target="../media/image1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microsoft.com/office/2011/relationships/inkAction" Target="../ink/inkAction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7.png"/><Relationship Id="rId5" Type="http://schemas.microsoft.com/office/2011/relationships/inkAction" Target="../ink/inkAction11.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9.png"/><Relationship Id="rId5" Type="http://schemas.microsoft.com/office/2011/relationships/inkAction" Target="../ink/inkAction1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11/relationships/inkAction" Target="../ink/inkAction1.xml"/><Relationship Id="rId3" Type="http://schemas.openxmlformats.org/officeDocument/2006/relationships/slideLayout" Target="../slideLayouts/slideLayout2.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4.png"/><Relationship Id="rId5" Type="http://schemas.microsoft.com/office/2011/relationships/inkAction" Target="../ink/inkAction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2.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7.png"/><Relationship Id="rId5" Type="http://schemas.microsoft.com/office/2011/relationships/inkAction" Target="../ink/inkAction3.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4.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6.png"/><Relationship Id="rId5" Type="http://schemas.microsoft.com/office/2011/relationships/inkAction" Target="../ink/inkAction5.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973123" y="87243"/>
            <a:ext cx="9907398" cy="1354217"/>
          </a:xfrm>
          <a:prstGeom prst="rect">
            <a:avLst/>
          </a:prstGeom>
          <a:noFill/>
          <a:ln w="9525">
            <a:noFill/>
            <a:miter lim="800000"/>
            <a:headEnd/>
            <a:tailEnd/>
          </a:ln>
        </p:spPr>
        <p:txBody>
          <a:bodyPr wrap="square">
            <a:spAutoFit/>
          </a:bodyPr>
          <a:lstStyle/>
          <a:p>
            <a:pPr algn="ctr"/>
            <a:r>
              <a:rPr lang="en-US" sz="4600" b="1" dirty="0">
                <a:solidFill>
                  <a:srgbClr val="FF0000"/>
                </a:solidFill>
                <a:latin typeface="Times" panose="02020603050405020304" pitchFamily="18" charset="0"/>
                <a:cs typeface="Times" panose="02020603050405020304" pitchFamily="18" charset="0"/>
              </a:rPr>
              <a:t>Lecture 17</a:t>
            </a:r>
          </a:p>
          <a:p>
            <a:pPr algn="ctr"/>
            <a:r>
              <a:rPr lang="en-US" sz="3600" b="1" dirty="0">
                <a:solidFill>
                  <a:srgbClr val="0000FF"/>
                </a:solidFill>
                <a:latin typeface="Times" panose="02020603050405020304" pitchFamily="18" charset="0"/>
                <a:cs typeface="Times" panose="02020603050405020304" pitchFamily="18" charset="0"/>
              </a:rPr>
              <a:t>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427" y="1564779"/>
            <a:ext cx="2521946" cy="24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62422"/>
    </mc:Choice>
    <mc:Fallback xmlns="">
      <p:transition spd="slow" advTm="62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FD6A567-E714-43DD-87C8-1B5465169E66}"/>
              </a:ext>
            </a:extLst>
          </p:cNvPr>
          <p:cNvGrpSpPr/>
          <p:nvPr/>
        </p:nvGrpSpPr>
        <p:grpSpPr>
          <a:xfrm>
            <a:off x="785703" y="1266737"/>
            <a:ext cx="10858215" cy="4773336"/>
            <a:chOff x="1507157" y="1803633"/>
            <a:chExt cx="10099896" cy="4452626"/>
          </a:xfrm>
        </p:grpSpPr>
        <p:pic>
          <p:nvPicPr>
            <p:cNvPr id="4" name="Picture 3">
              <a:extLst>
                <a:ext uri="{FF2B5EF4-FFF2-40B4-BE49-F238E27FC236}">
                  <a16:creationId xmlns:a16="http://schemas.microsoft.com/office/drawing/2014/main" id="{10065BB2-B174-49F6-A288-C3719C0852C0}"/>
                </a:ext>
              </a:extLst>
            </p:cNvPr>
            <p:cNvPicPr>
              <a:picLocks noChangeAspect="1"/>
            </p:cNvPicPr>
            <p:nvPr/>
          </p:nvPicPr>
          <p:blipFill rotWithShape="1">
            <a:blip r:embed="rId4"/>
            <a:srcRect t="19828"/>
            <a:stretch/>
          </p:blipFill>
          <p:spPr>
            <a:xfrm>
              <a:off x="1507157" y="1803633"/>
              <a:ext cx="9697803" cy="4452626"/>
            </a:xfrm>
            <a:prstGeom prst="rect">
              <a:avLst/>
            </a:prstGeom>
          </p:spPr>
        </p:pic>
        <p:pic>
          <p:nvPicPr>
            <p:cNvPr id="6" name="Picture 5">
              <a:extLst>
                <a:ext uri="{FF2B5EF4-FFF2-40B4-BE49-F238E27FC236}">
                  <a16:creationId xmlns:a16="http://schemas.microsoft.com/office/drawing/2014/main" id="{0B424923-6003-421E-AE3C-4D48992AD264}"/>
                </a:ext>
              </a:extLst>
            </p:cNvPr>
            <p:cNvPicPr>
              <a:picLocks noChangeAspect="1"/>
            </p:cNvPicPr>
            <p:nvPr/>
          </p:nvPicPr>
          <p:blipFill>
            <a:blip r:embed="rId5"/>
            <a:stretch>
              <a:fillRect/>
            </a:stretch>
          </p:blipFill>
          <p:spPr>
            <a:xfrm>
              <a:off x="9577945" y="5424802"/>
              <a:ext cx="2029108" cy="504895"/>
            </a:xfrm>
            <a:prstGeom prst="rect">
              <a:avLst/>
            </a:prstGeom>
          </p:spPr>
        </p:pic>
      </p:grpSp>
      <p:sp>
        <p:nvSpPr>
          <p:cNvPr id="5" name="Rectangle 4">
            <a:extLst>
              <a:ext uri="{FF2B5EF4-FFF2-40B4-BE49-F238E27FC236}">
                <a16:creationId xmlns:a16="http://schemas.microsoft.com/office/drawing/2014/main" id="{53C3FF2B-53F0-43FF-84ED-DC040F7F4C34}"/>
              </a:ext>
            </a:extLst>
          </p:cNvPr>
          <p:cNvSpPr/>
          <p:nvPr/>
        </p:nvSpPr>
        <p:spPr>
          <a:xfrm>
            <a:off x="1951274" y="169186"/>
            <a:ext cx="8289449" cy="646331"/>
          </a:xfrm>
          <a:prstGeom prst="rect">
            <a:avLst/>
          </a:prstGeom>
        </p:spPr>
        <p:txBody>
          <a:bodyPr wrap="none">
            <a:spAutoFit/>
          </a:bodyPr>
          <a:lstStyle/>
          <a:p>
            <a:r>
              <a:rPr lang="en-IN" sz="3600" b="1" dirty="0">
                <a:solidFill>
                  <a:srgbClr val="FF0000"/>
                </a:solidFill>
                <a:latin typeface="Arial,Bold"/>
              </a:rPr>
              <a:t>Condensation of ketones with Esters</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FE36F02B-EA36-4AA5-9DE6-76C4D8E80EF9}"/>
                  </a:ext>
                </a:extLst>
              </p14:cNvPr>
              <p14:cNvContentPartPr/>
              <p14:nvPr>
                <p:extLst>
                  <p:ext uri="{42D2F446-02D8-4167-A562-619A0277C38B}">
                    <p15:isNarration xmlns:p15="http://schemas.microsoft.com/office/powerpoint/2012/main" val="1"/>
                  </p:ext>
                </p:extLst>
              </p14:nvPr>
            </p14:nvContentPartPr>
            <p14:xfrm>
              <a:off x="1459440" y="757800"/>
              <a:ext cx="10143000" cy="5725800"/>
            </p14:xfrm>
          </p:contentPart>
        </mc:Choice>
        <mc:Fallback xmlns="">
          <p:pic>
            <p:nvPicPr>
              <p:cNvPr id="3" name="Ink 2">
                <a:extLst>
                  <a:ext uri="{FF2B5EF4-FFF2-40B4-BE49-F238E27FC236}">
                    <a16:creationId xmlns:a16="http://schemas.microsoft.com/office/drawing/2014/main" id="{FE36F02B-EA36-4AA5-9DE6-76C4D8E80EF9}"/>
                  </a:ext>
                </a:extLst>
              </p:cNvPr>
              <p:cNvPicPr>
                <a:picLocks noGrp="1" noRot="1" noChangeAspect="1" noMove="1" noResize="1" noEditPoints="1" noAdjustHandles="1" noChangeArrowheads="1" noChangeShapeType="1"/>
              </p:cNvPicPr>
              <p:nvPr/>
            </p:nvPicPr>
            <p:blipFill>
              <a:blip r:embed="rId7"/>
              <a:stretch>
                <a:fillRect/>
              </a:stretch>
            </p:blipFill>
            <p:spPr>
              <a:xfrm>
                <a:off x="1450080" y="748440"/>
                <a:ext cx="10161720" cy="5744520"/>
              </a:xfrm>
              <a:prstGeom prst="rect">
                <a:avLst/>
              </a:prstGeom>
            </p:spPr>
          </p:pic>
        </mc:Fallback>
      </mc:AlternateContent>
      <p:pic>
        <p:nvPicPr>
          <p:cNvPr id="7" name="Audio 6">
            <a:hlinkClick r:id="" action="ppaction://media"/>
            <a:extLst>
              <a:ext uri="{FF2B5EF4-FFF2-40B4-BE49-F238E27FC236}">
                <a16:creationId xmlns:a16="http://schemas.microsoft.com/office/drawing/2014/main" id="{26D6D16A-C3D5-4A84-B2C8-ADD15367CD1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64119416"/>
      </p:ext>
    </p:extLst>
  </p:cSld>
  <p:clrMapOvr>
    <a:masterClrMapping/>
  </p:clrMapOvr>
  <mc:AlternateContent xmlns:mc="http://schemas.openxmlformats.org/markup-compatibility/2006" xmlns:p14="http://schemas.microsoft.com/office/powerpoint/2010/main">
    <mc:Choice Requires="p14">
      <p:transition spd="slow" p14:dur="2000" advTm="123660"/>
    </mc:Choice>
    <mc:Fallback xmlns="">
      <p:transition spd="slow" advTm="1236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6129AA-42A3-4A88-8BC7-28947F4F1AB5}"/>
              </a:ext>
            </a:extLst>
          </p:cNvPr>
          <p:cNvPicPr>
            <a:picLocks noChangeAspect="1"/>
          </p:cNvPicPr>
          <p:nvPr/>
        </p:nvPicPr>
        <p:blipFill rotWithShape="1">
          <a:blip r:embed="rId4"/>
          <a:srcRect t="20754"/>
          <a:stretch/>
        </p:blipFill>
        <p:spPr>
          <a:xfrm>
            <a:off x="427115" y="1478560"/>
            <a:ext cx="11204305" cy="3900880"/>
          </a:xfrm>
          <a:prstGeom prst="rect">
            <a:avLst/>
          </a:prstGeom>
        </p:spPr>
      </p:pic>
      <p:sp>
        <p:nvSpPr>
          <p:cNvPr id="3" name="Rectangle 2">
            <a:extLst>
              <a:ext uri="{FF2B5EF4-FFF2-40B4-BE49-F238E27FC236}">
                <a16:creationId xmlns:a16="http://schemas.microsoft.com/office/drawing/2014/main" id="{552E328A-9DF2-4526-B9FC-19A5F591C62D}"/>
              </a:ext>
            </a:extLst>
          </p:cNvPr>
          <p:cNvSpPr/>
          <p:nvPr/>
        </p:nvSpPr>
        <p:spPr>
          <a:xfrm>
            <a:off x="4926449" y="295021"/>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2D67C2A0-A1D9-4F67-B8CB-33BD6D372F0D}"/>
                  </a:ext>
                </a:extLst>
              </p14:cNvPr>
              <p14:cNvContentPartPr/>
              <p14:nvPr>
                <p:extLst>
                  <p:ext uri="{42D2F446-02D8-4167-A562-619A0277C38B}">
                    <p15:isNarration xmlns:p15="http://schemas.microsoft.com/office/powerpoint/2012/main" val="1"/>
                  </p:ext>
                </p:extLst>
              </p14:nvPr>
            </p14:nvContentPartPr>
            <p14:xfrm>
              <a:off x="1292040" y="1953720"/>
              <a:ext cx="9760320" cy="2751480"/>
            </p14:xfrm>
          </p:contentPart>
        </mc:Choice>
        <mc:Fallback xmlns="">
          <p:pic>
            <p:nvPicPr>
              <p:cNvPr id="4" name="Ink 3">
                <a:extLst>
                  <a:ext uri="{FF2B5EF4-FFF2-40B4-BE49-F238E27FC236}">
                    <a16:creationId xmlns:a16="http://schemas.microsoft.com/office/drawing/2014/main" id="{2D67C2A0-A1D9-4F67-B8CB-33BD6D372F0D}"/>
                  </a:ext>
                </a:extLst>
              </p:cNvPr>
              <p:cNvPicPr>
                <a:picLocks noGrp="1" noRot="1" noChangeAspect="1" noMove="1" noResize="1" noEditPoints="1" noAdjustHandles="1" noChangeArrowheads="1" noChangeShapeType="1"/>
              </p:cNvPicPr>
              <p:nvPr/>
            </p:nvPicPr>
            <p:blipFill>
              <a:blip r:embed="rId6"/>
              <a:stretch>
                <a:fillRect/>
              </a:stretch>
            </p:blipFill>
            <p:spPr>
              <a:xfrm>
                <a:off x="1282680" y="1944360"/>
                <a:ext cx="9779040" cy="2770200"/>
              </a:xfrm>
              <a:prstGeom prst="rect">
                <a:avLst/>
              </a:prstGeom>
            </p:spPr>
          </p:pic>
        </mc:Fallback>
      </mc:AlternateContent>
      <p:pic>
        <p:nvPicPr>
          <p:cNvPr id="5" name="Audio 4">
            <a:hlinkClick r:id="" action="ppaction://media"/>
            <a:extLst>
              <a:ext uri="{FF2B5EF4-FFF2-40B4-BE49-F238E27FC236}">
                <a16:creationId xmlns:a16="http://schemas.microsoft.com/office/drawing/2014/main" id="{29EFF969-C05B-4EEC-85C1-2165BEFBBC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79232538"/>
      </p:ext>
    </p:extLst>
  </p:cSld>
  <p:clrMapOvr>
    <a:masterClrMapping/>
  </p:clrMapOvr>
  <mc:AlternateContent xmlns:mc="http://schemas.openxmlformats.org/markup-compatibility/2006" xmlns:p14="http://schemas.microsoft.com/office/powerpoint/2010/main">
    <mc:Choice Requires="p14">
      <p:transition spd="slow" p14:dur="2000" advTm="46079"/>
    </mc:Choice>
    <mc:Fallback xmlns="">
      <p:transition spd="slow" advTm="46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133933-BA0B-4E68-90FF-1C27C3533DE1}"/>
              </a:ext>
            </a:extLst>
          </p:cNvPr>
          <p:cNvGrpSpPr/>
          <p:nvPr/>
        </p:nvGrpSpPr>
        <p:grpSpPr>
          <a:xfrm>
            <a:off x="1076393" y="1132514"/>
            <a:ext cx="9879629" cy="5394121"/>
            <a:chOff x="1890125" y="1342239"/>
            <a:chExt cx="8411749" cy="4809694"/>
          </a:xfrm>
        </p:grpSpPr>
        <p:pic>
          <p:nvPicPr>
            <p:cNvPr id="3" name="Picture 2">
              <a:extLst>
                <a:ext uri="{FF2B5EF4-FFF2-40B4-BE49-F238E27FC236}">
                  <a16:creationId xmlns:a16="http://schemas.microsoft.com/office/drawing/2014/main" id="{DF16AE76-B778-4D0C-B935-5EA5C1BE5B56}"/>
                </a:ext>
              </a:extLst>
            </p:cNvPr>
            <p:cNvPicPr>
              <a:picLocks noChangeAspect="1"/>
            </p:cNvPicPr>
            <p:nvPr/>
          </p:nvPicPr>
          <p:blipFill rotWithShape="1">
            <a:blip r:embed="rId4"/>
            <a:srcRect t="23464" b="1213"/>
            <a:stretch/>
          </p:blipFill>
          <p:spPr>
            <a:xfrm>
              <a:off x="1890125" y="1342239"/>
              <a:ext cx="8411749" cy="4018326"/>
            </a:xfrm>
            <a:prstGeom prst="rect">
              <a:avLst/>
            </a:prstGeom>
          </p:spPr>
        </p:pic>
        <p:pic>
          <p:nvPicPr>
            <p:cNvPr id="4" name="Picture 3">
              <a:extLst>
                <a:ext uri="{FF2B5EF4-FFF2-40B4-BE49-F238E27FC236}">
                  <a16:creationId xmlns:a16="http://schemas.microsoft.com/office/drawing/2014/main" id="{477AC052-3267-46FC-AD62-0769780DDE87}"/>
                </a:ext>
              </a:extLst>
            </p:cNvPr>
            <p:cNvPicPr>
              <a:picLocks noChangeAspect="1"/>
            </p:cNvPicPr>
            <p:nvPr/>
          </p:nvPicPr>
          <p:blipFill>
            <a:blip r:embed="rId5"/>
            <a:stretch>
              <a:fillRect/>
            </a:stretch>
          </p:blipFill>
          <p:spPr>
            <a:xfrm>
              <a:off x="6683393" y="5533823"/>
              <a:ext cx="2667372" cy="523948"/>
            </a:xfrm>
            <a:prstGeom prst="rect">
              <a:avLst/>
            </a:prstGeom>
          </p:spPr>
        </p:pic>
        <p:grpSp>
          <p:nvGrpSpPr>
            <p:cNvPr id="7" name="Group 6">
              <a:extLst>
                <a:ext uri="{FF2B5EF4-FFF2-40B4-BE49-F238E27FC236}">
                  <a16:creationId xmlns:a16="http://schemas.microsoft.com/office/drawing/2014/main" id="{C24E5EB5-6EC0-409F-B2E8-A6A8F5044411}"/>
                </a:ext>
              </a:extLst>
            </p:cNvPr>
            <p:cNvGrpSpPr/>
            <p:nvPr/>
          </p:nvGrpSpPr>
          <p:grpSpPr>
            <a:xfrm>
              <a:off x="4808866" y="5532722"/>
              <a:ext cx="1114581" cy="619211"/>
              <a:chOff x="4808866" y="5532722"/>
              <a:chExt cx="1114581" cy="619211"/>
            </a:xfrm>
          </p:grpSpPr>
          <p:pic>
            <p:nvPicPr>
              <p:cNvPr id="5" name="Picture 4">
                <a:extLst>
                  <a:ext uri="{FF2B5EF4-FFF2-40B4-BE49-F238E27FC236}">
                    <a16:creationId xmlns:a16="http://schemas.microsoft.com/office/drawing/2014/main" id="{C2C386EC-398E-4130-A7FC-C01DACF1273D}"/>
                  </a:ext>
                </a:extLst>
              </p:cNvPr>
              <p:cNvPicPr>
                <a:picLocks noChangeAspect="1"/>
              </p:cNvPicPr>
              <p:nvPr/>
            </p:nvPicPr>
            <p:blipFill>
              <a:blip r:embed="rId6"/>
              <a:stretch>
                <a:fillRect/>
              </a:stretch>
            </p:blipFill>
            <p:spPr>
              <a:xfrm>
                <a:off x="4866025" y="5532722"/>
                <a:ext cx="1000265" cy="323895"/>
              </a:xfrm>
              <a:prstGeom prst="rect">
                <a:avLst/>
              </a:prstGeom>
            </p:spPr>
          </p:pic>
          <p:pic>
            <p:nvPicPr>
              <p:cNvPr id="6" name="Picture 5">
                <a:extLst>
                  <a:ext uri="{FF2B5EF4-FFF2-40B4-BE49-F238E27FC236}">
                    <a16:creationId xmlns:a16="http://schemas.microsoft.com/office/drawing/2014/main" id="{42BC0436-0220-4851-828E-44971D4F7A9A}"/>
                  </a:ext>
                </a:extLst>
              </p:cNvPr>
              <p:cNvPicPr>
                <a:picLocks noChangeAspect="1"/>
              </p:cNvPicPr>
              <p:nvPr/>
            </p:nvPicPr>
            <p:blipFill>
              <a:blip r:embed="rId7"/>
              <a:stretch>
                <a:fillRect/>
              </a:stretch>
            </p:blipFill>
            <p:spPr>
              <a:xfrm>
                <a:off x="4808866" y="5856617"/>
                <a:ext cx="1114581" cy="295316"/>
              </a:xfrm>
              <a:prstGeom prst="rect">
                <a:avLst/>
              </a:prstGeom>
            </p:spPr>
          </p:pic>
        </p:grpSp>
      </p:grpSp>
      <p:sp>
        <p:nvSpPr>
          <p:cNvPr id="8" name="Rectangle 7">
            <a:extLst>
              <a:ext uri="{FF2B5EF4-FFF2-40B4-BE49-F238E27FC236}">
                <a16:creationId xmlns:a16="http://schemas.microsoft.com/office/drawing/2014/main" id="{E40572D8-DE8D-4335-9481-18D31930BD92}"/>
              </a:ext>
            </a:extLst>
          </p:cNvPr>
          <p:cNvSpPr/>
          <p:nvPr/>
        </p:nvSpPr>
        <p:spPr>
          <a:xfrm>
            <a:off x="3952945" y="199856"/>
            <a:ext cx="3826689" cy="646331"/>
          </a:xfrm>
          <a:prstGeom prst="rect">
            <a:avLst/>
          </a:prstGeom>
        </p:spPr>
        <p:txBody>
          <a:bodyPr wrap="none">
            <a:spAutoFit/>
          </a:bodyPr>
          <a:lstStyle/>
          <a:p>
            <a:r>
              <a:rPr lang="en-IN" sz="3600" b="1" dirty="0">
                <a:solidFill>
                  <a:srgbClr val="FF0000"/>
                </a:solidFill>
                <a:latin typeface="Arial,Bold"/>
              </a:rPr>
              <a:t>Thorpe Reaction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9" name="Ink 8">
                <a:extLst>
                  <a:ext uri="{FF2B5EF4-FFF2-40B4-BE49-F238E27FC236}">
                    <a16:creationId xmlns:a16="http://schemas.microsoft.com/office/drawing/2014/main" id="{7E4491C4-35ED-44A8-9BFD-3AAE3A147AF7}"/>
                  </a:ext>
                </a:extLst>
              </p14:cNvPr>
              <p14:cNvContentPartPr/>
              <p14:nvPr>
                <p:extLst>
                  <p:ext uri="{42D2F446-02D8-4167-A562-619A0277C38B}">
                    <p15:isNarration xmlns:p15="http://schemas.microsoft.com/office/powerpoint/2012/main" val="1"/>
                  </p:ext>
                </p:extLst>
              </p14:nvPr>
            </p14:nvContentPartPr>
            <p14:xfrm>
              <a:off x="8587800" y="973080"/>
              <a:ext cx="1204560" cy="4274640"/>
            </p14:xfrm>
          </p:contentPart>
        </mc:Choice>
        <mc:Fallback xmlns="">
          <p:pic>
            <p:nvPicPr>
              <p:cNvPr id="9" name="Ink 8">
                <a:extLst>
                  <a:ext uri="{FF2B5EF4-FFF2-40B4-BE49-F238E27FC236}">
                    <a16:creationId xmlns:a16="http://schemas.microsoft.com/office/drawing/2014/main" id="{7E4491C4-35ED-44A8-9BFD-3AAE3A147AF7}"/>
                  </a:ext>
                </a:extLst>
              </p:cNvPr>
              <p:cNvPicPr>
                <a:picLocks noGrp="1" noRot="1" noChangeAspect="1" noMove="1" noResize="1" noEditPoints="1" noAdjustHandles="1" noChangeArrowheads="1" noChangeShapeType="1"/>
              </p:cNvPicPr>
              <p:nvPr/>
            </p:nvPicPr>
            <p:blipFill>
              <a:blip r:embed="rId9"/>
              <a:stretch>
                <a:fillRect/>
              </a:stretch>
            </p:blipFill>
            <p:spPr>
              <a:xfrm>
                <a:off x="8578440" y="963720"/>
                <a:ext cx="1223280" cy="4293360"/>
              </a:xfrm>
              <a:prstGeom prst="rect">
                <a:avLst/>
              </a:prstGeom>
            </p:spPr>
          </p:pic>
        </mc:Fallback>
      </mc:AlternateContent>
      <p:pic>
        <p:nvPicPr>
          <p:cNvPr id="10" name="Audio 9">
            <a:hlinkClick r:id="" action="ppaction://media"/>
            <a:extLst>
              <a:ext uri="{FF2B5EF4-FFF2-40B4-BE49-F238E27FC236}">
                <a16:creationId xmlns:a16="http://schemas.microsoft.com/office/drawing/2014/main" id="{3EEEF0FC-C6D8-4F9B-84E7-81B7D04E419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69866622"/>
      </p:ext>
    </p:extLst>
  </p:cSld>
  <p:clrMapOvr>
    <a:masterClrMapping/>
  </p:clrMapOvr>
  <mc:AlternateContent xmlns:mc="http://schemas.openxmlformats.org/markup-compatibility/2006" xmlns:p14="http://schemas.microsoft.com/office/powerpoint/2010/main">
    <mc:Choice Requires="p14">
      <p:transition spd="slow" p14:dur="2000" advTm="89467"/>
    </mc:Choice>
    <mc:Fallback xmlns="">
      <p:transition spd="slow" advTm="89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AF863C-5BC5-407B-A576-1F10DFEBAF4A}"/>
              </a:ext>
            </a:extLst>
          </p:cNvPr>
          <p:cNvPicPr>
            <a:picLocks noChangeAspect="1"/>
          </p:cNvPicPr>
          <p:nvPr/>
        </p:nvPicPr>
        <p:blipFill rotWithShape="1">
          <a:blip r:embed="rId4"/>
          <a:srcRect t="18294"/>
          <a:stretch/>
        </p:blipFill>
        <p:spPr>
          <a:xfrm>
            <a:off x="1438897" y="1233181"/>
            <a:ext cx="9810739" cy="5127763"/>
          </a:xfrm>
          <a:prstGeom prst="rect">
            <a:avLst/>
          </a:prstGeom>
        </p:spPr>
      </p:pic>
      <p:sp>
        <p:nvSpPr>
          <p:cNvPr id="4" name="Rectangle 3">
            <a:extLst>
              <a:ext uri="{FF2B5EF4-FFF2-40B4-BE49-F238E27FC236}">
                <a16:creationId xmlns:a16="http://schemas.microsoft.com/office/drawing/2014/main" id="{5A7CE385-845F-4D02-B4DA-EBFCD67C7CCF}"/>
              </a:ext>
            </a:extLst>
          </p:cNvPr>
          <p:cNvSpPr/>
          <p:nvPr/>
        </p:nvSpPr>
        <p:spPr>
          <a:xfrm>
            <a:off x="3122435" y="225023"/>
            <a:ext cx="5468164" cy="646331"/>
          </a:xfrm>
          <a:prstGeom prst="rect">
            <a:avLst/>
          </a:prstGeom>
        </p:spPr>
        <p:txBody>
          <a:bodyPr wrap="none">
            <a:spAutoFit/>
          </a:bodyPr>
          <a:lstStyle/>
          <a:p>
            <a:r>
              <a:rPr lang="en-IN" sz="3600" b="1" dirty="0">
                <a:solidFill>
                  <a:srgbClr val="FF0000"/>
                </a:solidFill>
                <a:latin typeface="Arial,Bold"/>
              </a:rPr>
              <a:t>Thorpe Ziegler Reaction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42985B1E-93F1-4267-9365-5CEC1BF78B1B}"/>
                  </a:ext>
                </a:extLst>
              </p14:cNvPr>
              <p14:cNvContentPartPr/>
              <p14:nvPr>
                <p:extLst>
                  <p:ext uri="{42D2F446-02D8-4167-A562-619A0277C38B}">
                    <p15:isNarration xmlns:p15="http://schemas.microsoft.com/office/powerpoint/2012/main" val="1"/>
                  </p:ext>
                </p:extLst>
              </p14:nvPr>
            </p14:nvContentPartPr>
            <p14:xfrm>
              <a:off x="2280600" y="1244160"/>
              <a:ext cx="5916960" cy="1299960"/>
            </p14:xfrm>
          </p:contentPart>
        </mc:Choice>
        <mc:Fallback xmlns="">
          <p:pic>
            <p:nvPicPr>
              <p:cNvPr id="3" name="Ink 2">
                <a:extLst>
                  <a:ext uri="{FF2B5EF4-FFF2-40B4-BE49-F238E27FC236}">
                    <a16:creationId xmlns:a16="http://schemas.microsoft.com/office/drawing/2014/main" id="{42985B1E-93F1-4267-9365-5CEC1BF78B1B}"/>
                  </a:ext>
                </a:extLst>
              </p:cNvPr>
              <p:cNvPicPr>
                <a:picLocks noGrp="1" noRot="1" noChangeAspect="1" noMove="1" noResize="1" noEditPoints="1" noAdjustHandles="1" noChangeArrowheads="1" noChangeShapeType="1"/>
              </p:cNvPicPr>
              <p:nvPr/>
            </p:nvPicPr>
            <p:blipFill>
              <a:blip r:embed="rId6"/>
              <a:stretch>
                <a:fillRect/>
              </a:stretch>
            </p:blipFill>
            <p:spPr>
              <a:xfrm>
                <a:off x="2271240" y="1234800"/>
                <a:ext cx="5935680" cy="1318680"/>
              </a:xfrm>
              <a:prstGeom prst="rect">
                <a:avLst/>
              </a:prstGeom>
            </p:spPr>
          </p:pic>
        </mc:Fallback>
      </mc:AlternateContent>
      <p:pic>
        <p:nvPicPr>
          <p:cNvPr id="5" name="Audio 4">
            <a:hlinkClick r:id="" action="ppaction://media"/>
            <a:extLst>
              <a:ext uri="{FF2B5EF4-FFF2-40B4-BE49-F238E27FC236}">
                <a16:creationId xmlns:a16="http://schemas.microsoft.com/office/drawing/2014/main" id="{ACF5BFED-3A62-4D98-819A-CFA041A70F3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86326176"/>
      </p:ext>
    </p:extLst>
  </p:cSld>
  <p:clrMapOvr>
    <a:masterClrMapping/>
  </p:clrMapOvr>
  <mc:AlternateContent xmlns:mc="http://schemas.openxmlformats.org/markup-compatibility/2006" xmlns:p14="http://schemas.microsoft.com/office/powerpoint/2010/main">
    <mc:Choice Requires="p14">
      <p:transition spd="slow" p14:dur="2000" advTm="65607"/>
    </mc:Choice>
    <mc:Fallback xmlns="">
      <p:transition spd="slow" advTm="65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14252-1714-4E75-BC7D-76BD1DF5BBA2}"/>
              </a:ext>
            </a:extLst>
          </p:cNvPr>
          <p:cNvPicPr>
            <a:picLocks noChangeAspect="1"/>
          </p:cNvPicPr>
          <p:nvPr/>
        </p:nvPicPr>
        <p:blipFill rotWithShape="1">
          <a:blip r:embed="rId4"/>
          <a:srcRect t="16472"/>
          <a:stretch/>
        </p:blipFill>
        <p:spPr>
          <a:xfrm>
            <a:off x="2594218" y="1279288"/>
            <a:ext cx="7640351" cy="5091035"/>
          </a:xfrm>
          <a:prstGeom prst="rect">
            <a:avLst/>
          </a:prstGeom>
        </p:spPr>
      </p:pic>
      <p:sp>
        <p:nvSpPr>
          <p:cNvPr id="5" name="Rectangle 4">
            <a:extLst>
              <a:ext uri="{FF2B5EF4-FFF2-40B4-BE49-F238E27FC236}">
                <a16:creationId xmlns:a16="http://schemas.microsoft.com/office/drawing/2014/main" id="{3D99B3A5-9A59-4606-BC01-3FD1F0043C90}"/>
              </a:ext>
            </a:extLst>
          </p:cNvPr>
          <p:cNvSpPr/>
          <p:nvPr/>
        </p:nvSpPr>
        <p:spPr>
          <a:xfrm>
            <a:off x="4724733" y="263575"/>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pic>
        <p:nvPicPr>
          <p:cNvPr id="2" name="Audio 1">
            <a:hlinkClick r:id="" action="ppaction://media"/>
            <a:extLst>
              <a:ext uri="{FF2B5EF4-FFF2-40B4-BE49-F238E27FC236}">
                <a16:creationId xmlns:a16="http://schemas.microsoft.com/office/drawing/2014/main" id="{29A498DF-F320-4C4C-8805-348A705AB4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42219786"/>
      </p:ext>
    </p:extLst>
  </p:cSld>
  <p:clrMapOvr>
    <a:masterClrMapping/>
  </p:clrMapOvr>
  <mc:AlternateContent xmlns:mc="http://schemas.openxmlformats.org/markup-compatibility/2006" xmlns:p14="http://schemas.microsoft.com/office/powerpoint/2010/main">
    <mc:Choice Requires="p14">
      <p:transition spd="slow" p14:dur="2000" advTm="21447"/>
    </mc:Choice>
    <mc:Fallback xmlns="">
      <p:transition spd="slow" advTm="21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2702986" y="213241"/>
            <a:ext cx="6186309" cy="646331"/>
          </a:xfrm>
          <a:prstGeom prst="rect">
            <a:avLst/>
          </a:prstGeom>
        </p:spPr>
        <p:txBody>
          <a:bodyPr wrap="none">
            <a:spAutoFit/>
          </a:bodyPr>
          <a:lstStyle/>
          <a:p>
            <a:r>
              <a:rPr lang="en-IN" sz="3600" b="1" dirty="0">
                <a:solidFill>
                  <a:srgbClr val="FF0000"/>
                </a:solidFill>
                <a:latin typeface="Arial,Bold"/>
              </a:rPr>
              <a:t>Knoevenagel condensation</a:t>
            </a:r>
            <a:endParaRPr lang="en-IN" sz="3600" dirty="0">
              <a:solidFill>
                <a:srgbClr val="FF0000"/>
              </a:solidFill>
            </a:endParaRPr>
          </a:p>
        </p:txBody>
      </p:sp>
      <p:sp>
        <p:nvSpPr>
          <p:cNvPr id="2" name="Rectangle 1">
            <a:extLst>
              <a:ext uri="{FF2B5EF4-FFF2-40B4-BE49-F238E27FC236}">
                <a16:creationId xmlns:a16="http://schemas.microsoft.com/office/drawing/2014/main" id="{4419C105-00C2-4461-B8E8-CE12112D4B7D}"/>
              </a:ext>
            </a:extLst>
          </p:cNvPr>
          <p:cNvSpPr/>
          <p:nvPr/>
        </p:nvSpPr>
        <p:spPr>
          <a:xfrm>
            <a:off x="117446" y="953815"/>
            <a:ext cx="12074554" cy="646331"/>
          </a:xfrm>
          <a:prstGeom prst="rect">
            <a:avLst/>
          </a:prstGeom>
        </p:spPr>
        <p:txBody>
          <a:bodyPr wrap="square">
            <a:spAutoFit/>
          </a:bodyPr>
          <a:lstStyle/>
          <a:p>
            <a:r>
              <a:rPr lang="en-IN" dirty="0">
                <a:solidFill>
                  <a:srgbClr val="000000"/>
                </a:solidFill>
                <a:latin typeface="Times New Roman" panose="02020603050405020304" pitchFamily="18" charset="0"/>
                <a:cs typeface="Times New Roman" panose="02020603050405020304" pitchFamily="18" charset="0"/>
              </a:rPr>
              <a:t>The reaction of </a:t>
            </a:r>
            <a:r>
              <a:rPr lang="en-US" dirty="0">
                <a:solidFill>
                  <a:srgbClr val="000000"/>
                </a:solidFill>
                <a:latin typeface="Times New Roman" panose="02020603050405020304" pitchFamily="18" charset="0"/>
                <a:cs typeface="Times New Roman" panose="02020603050405020304" pitchFamily="18" charset="0"/>
              </a:rPr>
              <a:t>aldehydes and ketones with active methylene compounds in the presence of a weak base to afford α,β-unsaturated </a:t>
            </a:r>
            <a:r>
              <a:rPr lang="en-US" dirty="0" err="1">
                <a:solidFill>
                  <a:srgbClr val="000000"/>
                </a:solidFill>
                <a:latin typeface="Times New Roman" panose="02020603050405020304" pitchFamily="18" charset="0"/>
                <a:cs typeface="Times New Roman" panose="02020603050405020304" pitchFamily="18" charset="0"/>
              </a:rPr>
              <a:t>dicarbonyl</a:t>
            </a:r>
            <a:r>
              <a:rPr lang="en-US" dirty="0">
                <a:solidFill>
                  <a:srgbClr val="000000"/>
                </a:solidFill>
                <a:latin typeface="Times New Roman" panose="02020603050405020304" pitchFamily="18" charset="0"/>
                <a:cs typeface="Times New Roman" panose="02020603050405020304" pitchFamily="18" charset="0"/>
              </a:rPr>
              <a:t> or related compounds is known as the </a:t>
            </a:r>
            <a:r>
              <a:rPr lang="en-US" i="1" dirty="0">
                <a:solidFill>
                  <a:srgbClr val="0000FF"/>
                </a:solidFill>
                <a:latin typeface="Times New Roman" panose="02020603050405020304" pitchFamily="18" charset="0"/>
                <a:cs typeface="Times New Roman" panose="02020603050405020304" pitchFamily="18" charset="0"/>
              </a:rPr>
              <a:t>Knoevenagel condensation</a:t>
            </a:r>
            <a:r>
              <a:rPr lang="en-US" dirty="0">
                <a:solidFill>
                  <a:srgbClr val="000000"/>
                </a:solidFill>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C54A46A1-8BE3-488F-A382-C4106FAF656E}"/>
              </a:ext>
            </a:extLst>
          </p:cNvPr>
          <p:cNvGrpSpPr/>
          <p:nvPr/>
        </p:nvGrpSpPr>
        <p:grpSpPr>
          <a:xfrm>
            <a:off x="2702986" y="3568085"/>
            <a:ext cx="7154730" cy="1335389"/>
            <a:chOff x="605086" y="2692838"/>
            <a:chExt cx="6620799" cy="1095528"/>
          </a:xfrm>
        </p:grpSpPr>
        <p:pic>
          <p:nvPicPr>
            <p:cNvPr id="6" name="Picture 5">
              <a:extLst>
                <a:ext uri="{FF2B5EF4-FFF2-40B4-BE49-F238E27FC236}">
                  <a16:creationId xmlns:a16="http://schemas.microsoft.com/office/drawing/2014/main" id="{AADB4769-B02F-4C15-8FAC-B4AD01C4FC25}"/>
                </a:ext>
              </a:extLst>
            </p:cNvPr>
            <p:cNvPicPr>
              <a:picLocks noChangeAspect="1"/>
            </p:cNvPicPr>
            <p:nvPr/>
          </p:nvPicPr>
          <p:blipFill>
            <a:blip r:embed="rId4"/>
            <a:stretch>
              <a:fillRect/>
            </a:stretch>
          </p:blipFill>
          <p:spPr>
            <a:xfrm>
              <a:off x="605086" y="2692838"/>
              <a:ext cx="4572638" cy="1019317"/>
            </a:xfrm>
            <a:prstGeom prst="rect">
              <a:avLst/>
            </a:prstGeom>
          </p:spPr>
        </p:pic>
        <p:pic>
          <p:nvPicPr>
            <p:cNvPr id="7" name="Picture 6">
              <a:extLst>
                <a:ext uri="{FF2B5EF4-FFF2-40B4-BE49-F238E27FC236}">
                  <a16:creationId xmlns:a16="http://schemas.microsoft.com/office/drawing/2014/main" id="{E1CCA04A-7B70-499C-99E0-794D301F93C9}"/>
                </a:ext>
              </a:extLst>
            </p:cNvPr>
            <p:cNvPicPr>
              <a:picLocks noChangeAspect="1"/>
            </p:cNvPicPr>
            <p:nvPr/>
          </p:nvPicPr>
          <p:blipFill>
            <a:blip r:embed="rId5"/>
            <a:stretch>
              <a:fillRect/>
            </a:stretch>
          </p:blipFill>
          <p:spPr>
            <a:xfrm>
              <a:off x="5177724" y="2692838"/>
              <a:ext cx="2048161" cy="1095528"/>
            </a:xfrm>
            <a:prstGeom prst="rect">
              <a:avLst/>
            </a:prstGeom>
          </p:spPr>
        </p:pic>
      </p:grpSp>
      <p:pic>
        <p:nvPicPr>
          <p:cNvPr id="9" name="Picture 8">
            <a:extLst>
              <a:ext uri="{FF2B5EF4-FFF2-40B4-BE49-F238E27FC236}">
                <a16:creationId xmlns:a16="http://schemas.microsoft.com/office/drawing/2014/main" id="{7D112E01-C0A2-474D-BEB3-3CEFE3A01008}"/>
              </a:ext>
            </a:extLst>
          </p:cNvPr>
          <p:cNvPicPr>
            <a:picLocks noChangeAspect="1"/>
          </p:cNvPicPr>
          <p:nvPr/>
        </p:nvPicPr>
        <p:blipFill>
          <a:blip r:embed="rId6"/>
          <a:stretch>
            <a:fillRect/>
          </a:stretch>
        </p:blipFill>
        <p:spPr>
          <a:xfrm>
            <a:off x="1397122" y="2072246"/>
            <a:ext cx="4391640" cy="1335389"/>
          </a:xfrm>
          <a:prstGeom prst="rect">
            <a:avLst/>
          </a:prstGeom>
        </p:spPr>
      </p:pic>
      <p:pic>
        <p:nvPicPr>
          <p:cNvPr id="10" name="Picture 9">
            <a:extLst>
              <a:ext uri="{FF2B5EF4-FFF2-40B4-BE49-F238E27FC236}">
                <a16:creationId xmlns:a16="http://schemas.microsoft.com/office/drawing/2014/main" id="{DAB697C8-48C1-4855-859A-2B03E168807A}"/>
              </a:ext>
            </a:extLst>
          </p:cNvPr>
          <p:cNvPicPr>
            <a:picLocks noChangeAspect="1"/>
          </p:cNvPicPr>
          <p:nvPr/>
        </p:nvPicPr>
        <p:blipFill>
          <a:blip r:embed="rId7"/>
          <a:stretch>
            <a:fillRect/>
          </a:stretch>
        </p:blipFill>
        <p:spPr>
          <a:xfrm>
            <a:off x="6067801" y="2072246"/>
            <a:ext cx="4923051" cy="1217670"/>
          </a:xfrm>
          <a:prstGeom prst="rect">
            <a:avLst/>
          </a:prstGeom>
        </p:spPr>
      </p:pic>
      <p:pic>
        <p:nvPicPr>
          <p:cNvPr id="11" name="Picture 10">
            <a:extLst>
              <a:ext uri="{FF2B5EF4-FFF2-40B4-BE49-F238E27FC236}">
                <a16:creationId xmlns:a16="http://schemas.microsoft.com/office/drawing/2014/main" id="{B100BD3C-F96F-4947-BCFD-C1893425DCF7}"/>
              </a:ext>
            </a:extLst>
          </p:cNvPr>
          <p:cNvPicPr>
            <a:picLocks noChangeAspect="1"/>
          </p:cNvPicPr>
          <p:nvPr/>
        </p:nvPicPr>
        <p:blipFill>
          <a:blip r:embed="rId8"/>
          <a:stretch>
            <a:fillRect/>
          </a:stretch>
        </p:blipFill>
        <p:spPr>
          <a:xfrm>
            <a:off x="1938311" y="5168285"/>
            <a:ext cx="8633684" cy="108667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01C66F34-BD09-4082-8EB6-D99104243E07}"/>
                  </a:ext>
                </a:extLst>
              </p14:cNvPr>
              <p14:cNvContentPartPr/>
              <p14:nvPr>
                <p:extLst>
                  <p:ext uri="{42D2F446-02D8-4167-A562-619A0277C38B}">
                    <p15:isNarration xmlns:p15="http://schemas.microsoft.com/office/powerpoint/2012/main" val="1"/>
                  </p:ext>
                </p:extLst>
              </p14:nvPr>
            </p14:nvContentPartPr>
            <p14:xfrm>
              <a:off x="303120" y="1260000"/>
              <a:ext cx="11737800" cy="2137680"/>
            </p14:xfrm>
          </p:contentPart>
        </mc:Choice>
        <mc:Fallback xmlns="">
          <p:pic>
            <p:nvPicPr>
              <p:cNvPr id="3" name="Ink 2">
                <a:extLst>
                  <a:ext uri="{FF2B5EF4-FFF2-40B4-BE49-F238E27FC236}">
                    <a16:creationId xmlns:a16="http://schemas.microsoft.com/office/drawing/2014/main" id="{01C66F34-BD09-4082-8EB6-D99104243E07}"/>
                  </a:ext>
                </a:extLst>
              </p:cNvPr>
              <p:cNvPicPr>
                <a:picLocks noGrp="1" noRot="1" noChangeAspect="1" noMove="1" noResize="1" noEditPoints="1" noAdjustHandles="1" noChangeArrowheads="1" noChangeShapeType="1"/>
              </p:cNvPicPr>
              <p:nvPr/>
            </p:nvPicPr>
            <p:blipFill>
              <a:blip r:embed="rId10"/>
              <a:stretch>
                <a:fillRect/>
              </a:stretch>
            </p:blipFill>
            <p:spPr>
              <a:xfrm>
                <a:off x="293760" y="1250640"/>
                <a:ext cx="11756520" cy="2156400"/>
              </a:xfrm>
              <a:prstGeom prst="rect">
                <a:avLst/>
              </a:prstGeom>
            </p:spPr>
          </p:pic>
        </mc:Fallback>
      </mc:AlternateContent>
      <p:pic>
        <p:nvPicPr>
          <p:cNvPr id="5" name="Audio 4">
            <a:hlinkClick r:id="" action="ppaction://media"/>
            <a:extLst>
              <a:ext uri="{FF2B5EF4-FFF2-40B4-BE49-F238E27FC236}">
                <a16:creationId xmlns:a16="http://schemas.microsoft.com/office/drawing/2014/main" id="{6A52073C-AE7B-4C72-890F-0DB8145C859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5963419"/>
      </p:ext>
    </p:extLst>
  </p:cSld>
  <p:clrMapOvr>
    <a:masterClrMapping/>
  </p:clrMapOvr>
  <mc:AlternateContent xmlns:mc="http://schemas.openxmlformats.org/markup-compatibility/2006" xmlns:p14="http://schemas.microsoft.com/office/powerpoint/2010/main">
    <mc:Choice Requires="p14">
      <p:transition spd="slow" p14:dur="2000" advTm="276286"/>
    </mc:Choice>
    <mc:Fallback xmlns="">
      <p:transition spd="slow" advTm="276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2702986" y="213241"/>
            <a:ext cx="6186309" cy="646331"/>
          </a:xfrm>
          <a:prstGeom prst="rect">
            <a:avLst/>
          </a:prstGeom>
        </p:spPr>
        <p:txBody>
          <a:bodyPr wrap="none">
            <a:spAutoFit/>
          </a:bodyPr>
          <a:lstStyle/>
          <a:p>
            <a:r>
              <a:rPr lang="en-IN" sz="3600" b="1" dirty="0">
                <a:solidFill>
                  <a:srgbClr val="FF0000"/>
                </a:solidFill>
                <a:latin typeface="Arial,Bold"/>
              </a:rPr>
              <a:t>Knoevenagel condensation</a:t>
            </a:r>
            <a:endParaRPr lang="en-IN" sz="3600" dirty="0">
              <a:solidFill>
                <a:srgbClr val="FF0000"/>
              </a:solidFill>
            </a:endParaRPr>
          </a:p>
        </p:txBody>
      </p:sp>
      <p:pic>
        <p:nvPicPr>
          <p:cNvPr id="3" name="Picture 2">
            <a:extLst>
              <a:ext uri="{FF2B5EF4-FFF2-40B4-BE49-F238E27FC236}">
                <a16:creationId xmlns:a16="http://schemas.microsoft.com/office/drawing/2014/main" id="{473662C4-DF18-4709-9E0F-1E31BF16A0A0}"/>
              </a:ext>
            </a:extLst>
          </p:cNvPr>
          <p:cNvPicPr>
            <a:picLocks noChangeAspect="1"/>
          </p:cNvPicPr>
          <p:nvPr/>
        </p:nvPicPr>
        <p:blipFill>
          <a:blip r:embed="rId4"/>
          <a:stretch>
            <a:fillRect/>
          </a:stretch>
        </p:blipFill>
        <p:spPr>
          <a:xfrm>
            <a:off x="1244231" y="3181255"/>
            <a:ext cx="10378740" cy="2951097"/>
          </a:xfrm>
          <a:prstGeom prst="rect">
            <a:avLst/>
          </a:prstGeom>
        </p:spPr>
      </p:pic>
      <p:sp>
        <p:nvSpPr>
          <p:cNvPr id="5" name="Rectangle 4">
            <a:extLst>
              <a:ext uri="{FF2B5EF4-FFF2-40B4-BE49-F238E27FC236}">
                <a16:creationId xmlns:a16="http://schemas.microsoft.com/office/drawing/2014/main" id="{19144864-FD70-4716-9DB3-DBE0A22011A8}"/>
              </a:ext>
            </a:extLst>
          </p:cNvPr>
          <p:cNvSpPr/>
          <p:nvPr/>
        </p:nvSpPr>
        <p:spPr>
          <a:xfrm>
            <a:off x="92279" y="889844"/>
            <a:ext cx="12049387" cy="2031325"/>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a:t>
            </a:r>
            <a:r>
              <a:rPr lang="en-US" i="1" dirty="0">
                <a:latin typeface="Times New Roman" panose="02020603050405020304" pitchFamily="18" charset="0"/>
                <a:cs typeface="Times New Roman" panose="02020603050405020304" pitchFamily="18" charset="0"/>
              </a:rPr>
              <a:t>Knoevenagel condensation </a:t>
            </a:r>
            <a:r>
              <a:rPr lang="en-US" dirty="0">
                <a:latin typeface="Times New Roman" panose="02020603050405020304" pitchFamily="18" charset="0"/>
                <a:cs typeface="Times New Roman" panose="02020603050405020304" pitchFamily="18" charset="0"/>
              </a:rPr>
              <a:t>is a base-catalyzed </a:t>
            </a:r>
            <a:r>
              <a:rPr lang="en-US" i="1" dirty="0">
                <a:latin typeface="Times New Roman" panose="02020603050405020304" pitchFamily="18" charset="0"/>
                <a:cs typeface="Times New Roman" panose="02020603050405020304" pitchFamily="18" charset="0"/>
              </a:rPr>
              <a:t>aldol-type reaction</a:t>
            </a:r>
            <a:r>
              <a:rPr lang="en-US" dirty="0">
                <a:latin typeface="Times New Roman" panose="02020603050405020304" pitchFamily="18" charset="0"/>
                <a:cs typeface="Times New Roman" panose="02020603050405020304" pitchFamily="18" charset="0"/>
              </a:rPr>
              <a:t>, and the exact mechanism depends on the substrates and the type of catalyst used. The first proposal for the mechanism was set forth by A.C.O. Hann and A. </a:t>
            </a:r>
            <a:r>
              <a:rPr lang="en-US" dirty="0" err="1">
                <a:latin typeface="Times New Roman" panose="02020603050405020304" pitchFamily="18" charset="0"/>
                <a:cs typeface="Times New Roman" panose="02020603050405020304" pitchFamily="18" charset="0"/>
              </a:rPr>
              <a:t>Lapworth</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Hann-</a:t>
            </a:r>
            <a:r>
              <a:rPr lang="en-US" i="1" dirty="0" err="1">
                <a:latin typeface="Times New Roman" panose="02020603050405020304" pitchFamily="18" charset="0"/>
                <a:cs typeface="Times New Roman" panose="02020603050405020304" pitchFamily="18" charset="0"/>
              </a:rPr>
              <a:t>Lapworth</a:t>
            </a:r>
            <a:r>
              <a:rPr lang="en-US" i="1" dirty="0">
                <a:latin typeface="Times New Roman" panose="02020603050405020304" pitchFamily="18" charset="0"/>
                <a:cs typeface="Times New Roman" panose="02020603050405020304" pitchFamily="18" charset="0"/>
              </a:rPr>
              <a:t> mechanism</a:t>
            </a:r>
            <a:r>
              <a:rPr lang="en-US" dirty="0">
                <a:latin typeface="Times New Roman" panose="02020603050405020304" pitchFamily="18" charset="0"/>
                <a:cs typeface="Times New Roman" panose="02020603050405020304" pitchFamily="18" charset="0"/>
              </a:rPr>
              <a:t>) in 1904.</a:t>
            </a:r>
            <a:r>
              <a:rPr lang="en-US" sz="8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When tertiary amines are used as catalysts, the formation of a β- </a:t>
            </a:r>
            <a:r>
              <a:rPr lang="en-US" dirty="0" err="1">
                <a:latin typeface="Times New Roman" panose="02020603050405020304" pitchFamily="18" charset="0"/>
                <a:cs typeface="Times New Roman" panose="02020603050405020304" pitchFamily="18" charset="0"/>
              </a:rPr>
              <a:t>hydroxydicarbonyl</a:t>
            </a:r>
            <a:r>
              <a:rPr lang="en-US" dirty="0">
                <a:latin typeface="Times New Roman" panose="02020603050405020304" pitchFamily="18" charset="0"/>
                <a:cs typeface="Times New Roman" panose="02020603050405020304" pitchFamily="18" charset="0"/>
              </a:rPr>
              <a:t> intermediate is expected, which undergoes dehydration to afford the product. On the other hand, when secondary or primary amines are used as catalyst, the aldehyde and the amine condense to form an iminium salt that then reacts with the enolate. Finally, a 1,2-elimination gives rise to the desired α,β-unsaturated </a:t>
            </a:r>
            <a:r>
              <a:rPr lang="en-US" dirty="0" err="1">
                <a:latin typeface="Times New Roman" panose="02020603050405020304" pitchFamily="18" charset="0"/>
                <a:cs typeface="Times New Roman" panose="02020603050405020304" pitchFamily="18" charset="0"/>
              </a:rPr>
              <a:t>dicarbonyl</a:t>
            </a:r>
            <a:r>
              <a:rPr lang="en-US" dirty="0">
                <a:latin typeface="Times New Roman" panose="02020603050405020304" pitchFamily="18" charset="0"/>
                <a:cs typeface="Times New Roman" panose="02020603050405020304" pitchFamily="18" charset="0"/>
              </a:rPr>
              <a:t> or related compounds. The final product may undergo a </a:t>
            </a:r>
            <a:r>
              <a:rPr lang="en-US" i="1" dirty="0">
                <a:latin typeface="Times New Roman" panose="02020603050405020304" pitchFamily="18" charset="0"/>
                <a:cs typeface="Times New Roman" panose="02020603050405020304" pitchFamily="18" charset="0"/>
              </a:rPr>
              <a:t>Michael addition </a:t>
            </a:r>
            <a:r>
              <a:rPr lang="en-US" dirty="0">
                <a:latin typeface="Times New Roman" panose="02020603050405020304" pitchFamily="18" charset="0"/>
                <a:cs typeface="Times New Roman" panose="02020603050405020304" pitchFamily="18" charset="0"/>
              </a:rPr>
              <a:t>with the excess enolate to give a </a:t>
            </a:r>
            <a:r>
              <a:rPr lang="en-US" i="1" dirty="0">
                <a:latin typeface="Times New Roman" panose="02020603050405020304" pitchFamily="18" charset="0"/>
                <a:cs typeface="Times New Roman" panose="02020603050405020304" pitchFamily="18" charset="0"/>
              </a:rPr>
              <a:t>bis </a:t>
            </a:r>
            <a:r>
              <a:rPr lang="en-US" dirty="0">
                <a:latin typeface="Times New Roman" panose="02020603050405020304" pitchFamily="18" charset="0"/>
                <a:cs typeface="Times New Roman" panose="02020603050405020304" pitchFamily="18" charset="0"/>
              </a:rPr>
              <a:t>adduct.</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id="{AB4B2A02-0857-419A-8431-429B1B1D29B7}"/>
                  </a:ext>
                </a:extLst>
              </p14:cNvPr>
              <p14:cNvContentPartPr/>
              <p14:nvPr>
                <p:extLst>
                  <p:ext uri="{42D2F446-02D8-4167-A562-619A0277C38B}">
                    <p15:isNarration xmlns:p15="http://schemas.microsoft.com/office/powerpoint/2012/main" val="1"/>
                  </p:ext>
                </p:extLst>
              </p14:nvPr>
            </p14:nvContentPartPr>
            <p14:xfrm>
              <a:off x="3683880" y="1172160"/>
              <a:ext cx="8022240" cy="662400"/>
            </p14:xfrm>
          </p:contentPart>
        </mc:Choice>
        <mc:Fallback xmlns="">
          <p:pic>
            <p:nvPicPr>
              <p:cNvPr id="7" name="Ink 6">
                <a:extLst>
                  <a:ext uri="{FF2B5EF4-FFF2-40B4-BE49-F238E27FC236}">
                    <a16:creationId xmlns:a16="http://schemas.microsoft.com/office/drawing/2014/main" id="{AB4B2A02-0857-419A-8431-429B1B1D29B7}"/>
                  </a:ext>
                </a:extLst>
              </p:cNvPr>
              <p:cNvPicPr>
                <a:picLocks noGrp="1" noRot="1" noChangeAspect="1" noMove="1" noResize="1" noEditPoints="1" noAdjustHandles="1" noChangeArrowheads="1" noChangeShapeType="1"/>
              </p:cNvPicPr>
              <p:nvPr/>
            </p:nvPicPr>
            <p:blipFill>
              <a:blip r:embed="rId6"/>
              <a:stretch>
                <a:fillRect/>
              </a:stretch>
            </p:blipFill>
            <p:spPr>
              <a:xfrm>
                <a:off x="3674520" y="1162800"/>
                <a:ext cx="8040960" cy="681120"/>
              </a:xfrm>
              <a:prstGeom prst="rect">
                <a:avLst/>
              </a:prstGeom>
            </p:spPr>
          </p:pic>
        </mc:Fallback>
      </mc:AlternateContent>
      <p:pic>
        <p:nvPicPr>
          <p:cNvPr id="8" name="Audio 7">
            <a:hlinkClick r:id="" action="ppaction://media"/>
            <a:extLst>
              <a:ext uri="{FF2B5EF4-FFF2-40B4-BE49-F238E27FC236}">
                <a16:creationId xmlns:a16="http://schemas.microsoft.com/office/drawing/2014/main" id="{84A0B334-6745-4388-B48D-1D32A9EAF1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99789803"/>
      </p:ext>
    </p:extLst>
  </p:cSld>
  <p:clrMapOvr>
    <a:masterClrMapping/>
  </p:clrMapOvr>
  <mc:AlternateContent xmlns:mc="http://schemas.openxmlformats.org/markup-compatibility/2006" xmlns:p14="http://schemas.microsoft.com/office/powerpoint/2010/main">
    <mc:Choice Requires="p14">
      <p:transition spd="slow" p14:dur="2000" advTm="218599"/>
    </mc:Choice>
    <mc:Fallback xmlns="">
      <p:transition spd="slow" advTm="218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4691177" y="213241"/>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pic>
        <p:nvPicPr>
          <p:cNvPr id="2" name="Picture 1">
            <a:extLst>
              <a:ext uri="{FF2B5EF4-FFF2-40B4-BE49-F238E27FC236}">
                <a16:creationId xmlns:a16="http://schemas.microsoft.com/office/drawing/2014/main" id="{A6FF3F43-4838-4776-8E65-FC8BDB7065D2}"/>
              </a:ext>
            </a:extLst>
          </p:cNvPr>
          <p:cNvPicPr>
            <a:picLocks noChangeAspect="1"/>
          </p:cNvPicPr>
          <p:nvPr/>
        </p:nvPicPr>
        <p:blipFill>
          <a:blip r:embed="rId4"/>
          <a:stretch>
            <a:fillRect/>
          </a:stretch>
        </p:blipFill>
        <p:spPr>
          <a:xfrm>
            <a:off x="2257568" y="3008398"/>
            <a:ext cx="8055893" cy="2317602"/>
          </a:xfrm>
          <a:prstGeom prst="rect">
            <a:avLst/>
          </a:prstGeom>
        </p:spPr>
      </p:pic>
      <p:sp>
        <p:nvSpPr>
          <p:cNvPr id="6" name="Rectangle 5">
            <a:extLst>
              <a:ext uri="{FF2B5EF4-FFF2-40B4-BE49-F238E27FC236}">
                <a16:creationId xmlns:a16="http://schemas.microsoft.com/office/drawing/2014/main" id="{A930204A-3DF0-4E5D-84E4-DFE32DBE0B5D}"/>
              </a:ext>
            </a:extLst>
          </p:cNvPr>
          <p:cNvSpPr/>
          <p:nvPr/>
        </p:nvSpPr>
        <p:spPr>
          <a:xfrm>
            <a:off x="123039" y="1052519"/>
            <a:ext cx="11945922" cy="1477328"/>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total synthesis of the marine-derived diterpenoid </a:t>
            </a:r>
            <a:r>
              <a:rPr lang="en-US" dirty="0" err="1">
                <a:solidFill>
                  <a:srgbClr val="0000FF"/>
                </a:solidFill>
                <a:latin typeface="Times New Roman" panose="02020603050405020304" pitchFamily="18" charset="0"/>
                <a:cs typeface="Times New Roman" panose="02020603050405020304" pitchFamily="18" charset="0"/>
              </a:rPr>
              <a:t>sarcodictyin</a:t>
            </a:r>
            <a:r>
              <a:rPr lang="en-US" dirty="0">
                <a:solidFill>
                  <a:srgbClr val="0000FF"/>
                </a:solidFill>
                <a:latin typeface="Times New Roman" panose="02020603050405020304" pitchFamily="18" charset="0"/>
                <a:cs typeface="Times New Roman" panose="02020603050405020304" pitchFamily="18" charset="0"/>
              </a:rPr>
              <a:t> A </a:t>
            </a:r>
            <a:r>
              <a:rPr lang="en-US" dirty="0">
                <a:solidFill>
                  <a:srgbClr val="000000"/>
                </a:solidFill>
                <a:latin typeface="Times New Roman" panose="02020603050405020304" pitchFamily="18" charset="0"/>
                <a:cs typeface="Times New Roman" panose="02020603050405020304" pitchFamily="18" charset="0"/>
              </a:rPr>
              <a:t>was accomplished in the laboratory of K.C. </a:t>
            </a:r>
            <a:r>
              <a:rPr lang="en-US" dirty="0" err="1">
                <a:solidFill>
                  <a:srgbClr val="000000"/>
                </a:solidFill>
                <a:latin typeface="Times New Roman" panose="02020603050405020304" pitchFamily="18" charset="0"/>
                <a:cs typeface="Times New Roman" panose="02020603050405020304" pitchFamily="18" charset="0"/>
              </a:rPr>
              <a:t>Nicolaou</a:t>
            </a:r>
            <a:r>
              <a:rPr lang="en-US" dirty="0">
                <a:solidFill>
                  <a:srgbClr val="000000"/>
                </a:solidFill>
                <a:latin typeface="Times New Roman" panose="02020603050405020304" pitchFamily="18" charset="0"/>
                <a:cs typeface="Times New Roman" panose="02020603050405020304" pitchFamily="18" charset="0"/>
              </a:rPr>
              <a:t>.</a:t>
            </a:r>
            <a:r>
              <a:rPr lang="en-US" sz="800"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The most challenging part of the synthesis was the construction of the tricyclic core, which contains a 10- membered ring. This macrocycle was obtained by the intramolecular 1,2-addition of an acetylide anion to an α,β- unsaturated aldehyde. This unsaturated aldehyde moiety was installed by utilizing the </a:t>
            </a:r>
            <a:r>
              <a:rPr lang="en-US" i="1" dirty="0">
                <a:solidFill>
                  <a:srgbClr val="000000"/>
                </a:solidFill>
                <a:latin typeface="Times New Roman" panose="02020603050405020304" pitchFamily="18" charset="0"/>
                <a:cs typeface="Times New Roman" panose="02020603050405020304" pitchFamily="18" charset="0"/>
              </a:rPr>
              <a:t>Knoevenagel condensation </a:t>
            </a:r>
            <a:r>
              <a:rPr lang="en-US" dirty="0">
                <a:solidFill>
                  <a:srgbClr val="000000"/>
                </a:solidFill>
                <a:latin typeface="Times New Roman" panose="02020603050405020304" pitchFamily="18" charset="0"/>
                <a:cs typeface="Times New Roman" panose="02020603050405020304" pitchFamily="18" charset="0"/>
              </a:rPr>
              <a:t>catalyzed by β-alanine. The Knoevenagel product was exclusively the (</a:t>
            </a:r>
            <a:r>
              <a:rPr lang="en-US" i="1" dirty="0">
                <a:solidFill>
                  <a:srgbClr val="000000"/>
                </a:solidFill>
                <a:latin typeface="Times New Roman" panose="02020603050405020304" pitchFamily="18" charset="0"/>
                <a:cs typeface="Times New Roman" panose="02020603050405020304" pitchFamily="18" charset="0"/>
              </a:rPr>
              <a:t>E</a:t>
            </a:r>
            <a:r>
              <a:rPr lang="en-US" dirty="0">
                <a:solidFill>
                  <a:srgbClr val="000000"/>
                </a:solidFill>
                <a:latin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cs typeface="Times New Roman" panose="02020603050405020304" pitchFamily="18" charset="0"/>
              </a:rPr>
              <a:t>cyanoester</a:t>
            </a:r>
            <a:r>
              <a:rPr lang="en-US" dirty="0">
                <a:solidFill>
                  <a:srgbClr val="000000"/>
                </a:solidFill>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100B39CA-FCE0-4E3A-9132-47260F435FC9}"/>
                  </a:ext>
                </a:extLst>
              </p14:cNvPr>
              <p14:cNvContentPartPr/>
              <p14:nvPr>
                <p:extLst>
                  <p:ext uri="{42D2F446-02D8-4167-A562-619A0277C38B}">
                    <p15:isNarration xmlns:p15="http://schemas.microsoft.com/office/powerpoint/2012/main" val="1"/>
                  </p:ext>
                </p:extLst>
              </p14:nvPr>
            </p14:nvContentPartPr>
            <p14:xfrm>
              <a:off x="10238400" y="1379520"/>
              <a:ext cx="1332000" cy="8640"/>
            </p14:xfrm>
          </p:contentPart>
        </mc:Choice>
        <mc:Fallback xmlns="">
          <p:pic>
            <p:nvPicPr>
              <p:cNvPr id="3" name="Ink 2">
                <a:extLst>
                  <a:ext uri="{FF2B5EF4-FFF2-40B4-BE49-F238E27FC236}">
                    <a16:creationId xmlns:a16="http://schemas.microsoft.com/office/drawing/2014/main" id="{100B39CA-FCE0-4E3A-9132-47260F435FC9}"/>
                  </a:ext>
                </a:extLst>
              </p:cNvPr>
              <p:cNvPicPr>
                <a:picLocks noGrp="1" noRot="1" noChangeAspect="1" noMove="1" noResize="1" noEditPoints="1" noAdjustHandles="1" noChangeArrowheads="1" noChangeShapeType="1"/>
              </p:cNvPicPr>
              <p:nvPr/>
            </p:nvPicPr>
            <p:blipFill>
              <a:blip r:embed="rId6"/>
              <a:stretch>
                <a:fillRect/>
              </a:stretch>
            </p:blipFill>
            <p:spPr>
              <a:xfrm>
                <a:off x="10229040" y="1370160"/>
                <a:ext cx="1350720" cy="27360"/>
              </a:xfrm>
              <a:prstGeom prst="rect">
                <a:avLst/>
              </a:prstGeom>
            </p:spPr>
          </p:pic>
        </mc:Fallback>
      </mc:AlternateContent>
      <p:pic>
        <p:nvPicPr>
          <p:cNvPr id="5" name="Audio 4">
            <a:hlinkClick r:id="" action="ppaction://media"/>
            <a:extLst>
              <a:ext uri="{FF2B5EF4-FFF2-40B4-BE49-F238E27FC236}">
                <a16:creationId xmlns:a16="http://schemas.microsoft.com/office/drawing/2014/main" id="{A149B9E5-CDA7-494A-AA13-2E9C8A87EE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36633093"/>
      </p:ext>
    </p:extLst>
  </p:cSld>
  <p:clrMapOvr>
    <a:masterClrMapping/>
  </p:clrMapOvr>
  <mc:AlternateContent xmlns:mc="http://schemas.openxmlformats.org/markup-compatibility/2006" xmlns:p14="http://schemas.microsoft.com/office/powerpoint/2010/main">
    <mc:Choice Requires="p14">
      <p:transition spd="slow" p14:dur="2000" advTm="66143"/>
    </mc:Choice>
    <mc:Fallback xmlns="">
      <p:transition spd="slow" advTm="66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4691177" y="213241"/>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775683"/>
            <a:ext cx="11945922"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During the total synthesis of (±)-</a:t>
            </a:r>
            <a:r>
              <a:rPr lang="en-US" dirty="0" err="1">
                <a:solidFill>
                  <a:srgbClr val="000000"/>
                </a:solidFill>
                <a:latin typeface="Times New Roman" panose="02020603050405020304" pitchFamily="18" charset="0"/>
                <a:cs typeface="Times New Roman" panose="02020603050405020304" pitchFamily="18" charset="0"/>
              </a:rPr>
              <a:t>leporin</a:t>
            </a:r>
            <a:r>
              <a:rPr lang="en-US" dirty="0">
                <a:solidFill>
                  <a:srgbClr val="000000"/>
                </a:solidFill>
                <a:latin typeface="Times New Roman" panose="02020603050405020304" pitchFamily="18" charset="0"/>
                <a:cs typeface="Times New Roman" panose="02020603050405020304" pitchFamily="18" charset="0"/>
              </a:rPr>
              <a:t> A, a tandem Knoevenagel condensation/inverse electron demand intramolecular hetero-Diels-Alder reaction was employed by B.B. Snider et al. to construct the key tricyclic intermediate. The condensation of </a:t>
            </a:r>
            <a:r>
              <a:rPr lang="en-US" dirty="0" err="1">
                <a:solidFill>
                  <a:srgbClr val="000000"/>
                </a:solidFill>
                <a:latin typeface="Times New Roman" panose="02020603050405020304" pitchFamily="18" charset="0"/>
                <a:cs typeface="Times New Roman" panose="02020603050405020304" pitchFamily="18" charset="0"/>
              </a:rPr>
              <a:t>pyridone</a:t>
            </a:r>
            <a:r>
              <a:rPr lang="en-US" dirty="0">
                <a:solidFill>
                  <a:srgbClr val="000000"/>
                </a:solidFill>
                <a:latin typeface="Times New Roman" panose="02020603050405020304" pitchFamily="18" charset="0"/>
                <a:cs typeface="Times New Roman" panose="02020603050405020304" pitchFamily="18" charset="0"/>
              </a:rPr>
              <a:t> with the enantiopure acyclic aldehyde in the presence of triethylamine as catalyst afforded an intermediate that underwent a [4+2] cycloaddition to afford the tricyclic core of the target.</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02A4FE1-C238-44B8-A8A6-54854C67F2FB}"/>
              </a:ext>
            </a:extLst>
          </p:cNvPr>
          <p:cNvPicPr>
            <a:picLocks noChangeAspect="1"/>
          </p:cNvPicPr>
          <p:nvPr/>
        </p:nvPicPr>
        <p:blipFill>
          <a:blip r:embed="rId4"/>
          <a:stretch>
            <a:fillRect/>
          </a:stretch>
        </p:blipFill>
        <p:spPr>
          <a:xfrm>
            <a:off x="1627362" y="1987872"/>
            <a:ext cx="8305203" cy="2027883"/>
          </a:xfrm>
          <a:prstGeom prst="rect">
            <a:avLst/>
          </a:prstGeom>
        </p:spPr>
      </p:pic>
      <p:pic>
        <p:nvPicPr>
          <p:cNvPr id="5" name="Picture 4">
            <a:extLst>
              <a:ext uri="{FF2B5EF4-FFF2-40B4-BE49-F238E27FC236}">
                <a16:creationId xmlns:a16="http://schemas.microsoft.com/office/drawing/2014/main" id="{A2B95B1B-57FC-4D6F-8DC2-C079667B74BB}"/>
              </a:ext>
            </a:extLst>
          </p:cNvPr>
          <p:cNvPicPr>
            <a:picLocks noChangeAspect="1"/>
          </p:cNvPicPr>
          <p:nvPr/>
        </p:nvPicPr>
        <p:blipFill>
          <a:blip r:embed="rId5"/>
          <a:stretch>
            <a:fillRect/>
          </a:stretch>
        </p:blipFill>
        <p:spPr>
          <a:xfrm>
            <a:off x="2719557" y="5145107"/>
            <a:ext cx="7483097" cy="1465867"/>
          </a:xfrm>
          <a:prstGeom prst="rect">
            <a:avLst/>
          </a:prstGeom>
        </p:spPr>
      </p:pic>
      <p:sp>
        <p:nvSpPr>
          <p:cNvPr id="7" name="Rectangle 6">
            <a:extLst>
              <a:ext uri="{FF2B5EF4-FFF2-40B4-BE49-F238E27FC236}">
                <a16:creationId xmlns:a16="http://schemas.microsoft.com/office/drawing/2014/main" id="{EE8723D7-8C39-4A41-88A2-4A44DB0DA55B}"/>
              </a:ext>
            </a:extLst>
          </p:cNvPr>
          <p:cNvSpPr/>
          <p:nvPr/>
        </p:nvSpPr>
        <p:spPr>
          <a:xfrm>
            <a:off x="123039" y="4118766"/>
            <a:ext cx="12068961" cy="923330"/>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The </a:t>
            </a:r>
            <a:r>
              <a:rPr lang="en-US" dirty="0" err="1">
                <a:solidFill>
                  <a:srgbClr val="000000"/>
                </a:solidFill>
                <a:latin typeface="Times New Roman" panose="02020603050405020304" pitchFamily="18" charset="0"/>
                <a:cs typeface="Times New Roman" panose="02020603050405020304" pitchFamily="18" charset="0"/>
              </a:rPr>
              <a:t>stereocontrolled</a:t>
            </a:r>
            <a:r>
              <a:rPr lang="en-US" dirty="0">
                <a:solidFill>
                  <a:srgbClr val="000000"/>
                </a:solidFill>
                <a:latin typeface="Times New Roman" panose="02020603050405020304" pitchFamily="18" charset="0"/>
                <a:cs typeface="Times New Roman" panose="02020603050405020304" pitchFamily="18" charset="0"/>
              </a:rPr>
              <a:t> total synthesis of </a:t>
            </a:r>
            <a:r>
              <a:rPr lang="en-US" dirty="0">
                <a:solidFill>
                  <a:srgbClr val="0000FF"/>
                </a:solidFill>
                <a:latin typeface="Times New Roman" panose="02020603050405020304" pitchFamily="18" charset="0"/>
                <a:cs typeface="Times New Roman" panose="02020603050405020304" pitchFamily="18" charset="0"/>
              </a:rPr>
              <a:t>(±)-</a:t>
            </a:r>
            <a:r>
              <a:rPr lang="en-US" dirty="0" err="1">
                <a:solidFill>
                  <a:srgbClr val="0000FF"/>
                </a:solidFill>
                <a:latin typeface="Times New Roman" panose="02020603050405020304" pitchFamily="18" charset="0"/>
                <a:cs typeface="Times New Roman" panose="02020603050405020304" pitchFamily="18" charset="0"/>
              </a:rPr>
              <a:t>gelsemine</a:t>
            </a:r>
            <a:r>
              <a:rPr lang="en-US" dirty="0">
                <a:solidFill>
                  <a:srgbClr val="0000FF"/>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was accomplished by T. Fukuyama and co-workers using the </a:t>
            </a:r>
            <a:r>
              <a:rPr lang="en-US" i="1" dirty="0">
                <a:solidFill>
                  <a:srgbClr val="000000"/>
                </a:solidFill>
                <a:latin typeface="Times New Roman" panose="02020603050405020304" pitchFamily="18" charset="0"/>
                <a:cs typeface="Times New Roman" panose="02020603050405020304" pitchFamily="18" charset="0"/>
              </a:rPr>
              <a:t>Knoevenagel condensation </a:t>
            </a:r>
            <a:r>
              <a:rPr lang="en-US" dirty="0">
                <a:solidFill>
                  <a:srgbClr val="000000"/>
                </a:solidFill>
                <a:latin typeface="Times New Roman" panose="02020603050405020304" pitchFamily="18" charset="0"/>
                <a:cs typeface="Times New Roman" panose="02020603050405020304" pitchFamily="18" charset="0"/>
              </a:rPr>
              <a:t>to prepare a precursor for the key </a:t>
            </a:r>
            <a:r>
              <a:rPr lang="en-US" i="1" dirty="0" err="1">
                <a:solidFill>
                  <a:srgbClr val="000000"/>
                </a:solidFill>
                <a:latin typeface="Times New Roman" panose="02020603050405020304" pitchFamily="18" charset="0"/>
                <a:cs typeface="Times New Roman" panose="02020603050405020304" pitchFamily="18" charset="0"/>
              </a:rPr>
              <a:t>divinylcyclopropane</a:t>
            </a:r>
            <a:r>
              <a:rPr lang="en-US" i="1" dirty="0">
                <a:solidFill>
                  <a:srgbClr val="000000"/>
                </a:solidFill>
                <a:latin typeface="Times New Roman" panose="02020603050405020304" pitchFamily="18" charset="0"/>
                <a:cs typeface="Times New Roman" panose="02020603050405020304" pitchFamily="18" charset="0"/>
              </a:rPr>
              <a:t>-cycloheptadiene rearrangement</a:t>
            </a:r>
            <a:r>
              <a:rPr lang="en-US" dirty="0">
                <a:solidFill>
                  <a:srgbClr val="000000"/>
                </a:solidFill>
                <a:latin typeface="Times New Roman" panose="02020603050405020304" pitchFamily="18" charset="0"/>
                <a:cs typeface="Times New Roman" panose="02020603050405020304" pitchFamily="18" charset="0"/>
              </a:rPr>
              <a:t>.</a:t>
            </a:r>
            <a:r>
              <a:rPr lang="en-US" sz="800"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The use of 4 </a:t>
            </a:r>
            <a:r>
              <a:rPr lang="en-US" dirty="0" err="1">
                <a:solidFill>
                  <a:srgbClr val="000000"/>
                </a:solidFill>
                <a:latin typeface="Times New Roman" panose="02020603050405020304" pitchFamily="18" charset="0"/>
                <a:cs typeface="Times New Roman" panose="02020603050405020304" pitchFamily="18" charset="0"/>
              </a:rPr>
              <a:t>iodooxindole</a:t>
            </a:r>
            <a:r>
              <a:rPr lang="en-US" dirty="0">
                <a:solidFill>
                  <a:srgbClr val="000000"/>
                </a:solidFill>
                <a:latin typeface="Times New Roman" panose="02020603050405020304" pitchFamily="18" charset="0"/>
                <a:cs typeface="Times New Roman" panose="02020603050405020304" pitchFamily="18" charset="0"/>
              </a:rPr>
              <a:t> as the active methylene component allowed the preparation of the (</a:t>
            </a:r>
            <a:r>
              <a:rPr lang="en-US" i="1" dirty="0">
                <a:solidFill>
                  <a:srgbClr val="000000"/>
                </a:solidFill>
                <a:latin typeface="Times New Roman" panose="02020603050405020304" pitchFamily="18" charset="0"/>
                <a:cs typeface="Times New Roman" panose="02020603050405020304" pitchFamily="18" charset="0"/>
              </a:rPr>
              <a:t>Z</a:t>
            </a:r>
            <a:r>
              <a:rPr lang="en-US" dirty="0">
                <a:solidFill>
                  <a:srgbClr val="000000"/>
                </a:solidFill>
                <a:latin typeface="Times New Roman" panose="02020603050405020304" pitchFamily="18" charset="0"/>
                <a:cs typeface="Times New Roman" panose="02020603050405020304" pitchFamily="18" charset="0"/>
              </a:rPr>
              <a:t>)-alkylidene indolinone product as a single stereoisomer.</a:t>
            </a:r>
            <a:endParaRPr lang="en-IN" dirty="0">
              <a:latin typeface="Times New Roman" panose="02020603050405020304" pitchFamily="18" charset="0"/>
              <a:cs typeface="Times New Roman" panose="02020603050405020304" pitchFamily="18" charset="0"/>
            </a:endParaRPr>
          </a:p>
        </p:txBody>
      </p:sp>
      <p:pic>
        <p:nvPicPr>
          <p:cNvPr id="2" name="Audio 1">
            <a:hlinkClick r:id="" action="ppaction://media"/>
            <a:extLst>
              <a:ext uri="{FF2B5EF4-FFF2-40B4-BE49-F238E27FC236}">
                <a16:creationId xmlns:a16="http://schemas.microsoft.com/office/drawing/2014/main" id="{B2706875-1A55-4221-B5EB-EF4234A0D4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77571335"/>
      </p:ext>
    </p:extLst>
  </p:cSld>
  <p:clrMapOvr>
    <a:masterClrMapping/>
  </p:clrMapOvr>
  <mc:AlternateContent xmlns:mc="http://schemas.openxmlformats.org/markup-compatibility/2006" xmlns:p14="http://schemas.microsoft.com/office/powerpoint/2010/main">
    <mc:Choice Requires="p14">
      <p:transition spd="slow" p14:dur="2000" advTm="68542"/>
    </mc:Choice>
    <mc:Fallback xmlns="">
      <p:transition spd="slow" advTm="68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57C8D8-DD29-4588-B72C-B8D0A1DB26FA}"/>
              </a:ext>
            </a:extLst>
          </p:cNvPr>
          <p:cNvPicPr>
            <a:picLocks noChangeAspect="1"/>
          </p:cNvPicPr>
          <p:nvPr/>
        </p:nvPicPr>
        <p:blipFill rotWithShape="1">
          <a:blip r:embed="rId4"/>
          <a:srcRect l="76728" t="6835" r="3098" b="15894"/>
          <a:stretch/>
        </p:blipFill>
        <p:spPr>
          <a:xfrm>
            <a:off x="10061196" y="681660"/>
            <a:ext cx="2130804" cy="2801309"/>
          </a:xfrm>
          <a:prstGeom prst="rect">
            <a:avLst/>
          </a:prstGeom>
        </p:spPr>
      </p:pic>
      <p:pic>
        <p:nvPicPr>
          <p:cNvPr id="5" name="Picture 4">
            <a:extLst>
              <a:ext uri="{FF2B5EF4-FFF2-40B4-BE49-F238E27FC236}">
                <a16:creationId xmlns:a16="http://schemas.microsoft.com/office/drawing/2014/main" id="{A4AB431B-BFE6-4CB3-8989-0893D6DECA90}"/>
              </a:ext>
            </a:extLst>
          </p:cNvPr>
          <p:cNvPicPr>
            <a:picLocks noChangeAspect="1"/>
          </p:cNvPicPr>
          <p:nvPr/>
        </p:nvPicPr>
        <p:blipFill rotWithShape="1">
          <a:blip r:embed="rId5"/>
          <a:srcRect t="16978"/>
          <a:stretch/>
        </p:blipFill>
        <p:spPr>
          <a:xfrm>
            <a:off x="654714" y="3824952"/>
            <a:ext cx="4693541" cy="1565633"/>
          </a:xfrm>
          <a:prstGeom prst="rect">
            <a:avLst/>
          </a:prstGeom>
        </p:spPr>
      </p:pic>
      <p:pic>
        <p:nvPicPr>
          <p:cNvPr id="8" name="Picture 7">
            <a:extLst>
              <a:ext uri="{FF2B5EF4-FFF2-40B4-BE49-F238E27FC236}">
                <a16:creationId xmlns:a16="http://schemas.microsoft.com/office/drawing/2014/main" id="{1FF3D52B-7FEF-4447-9319-12909FAEC81F}"/>
              </a:ext>
            </a:extLst>
          </p:cNvPr>
          <p:cNvPicPr>
            <a:picLocks noChangeAspect="1"/>
          </p:cNvPicPr>
          <p:nvPr/>
        </p:nvPicPr>
        <p:blipFill>
          <a:blip r:embed="rId6"/>
          <a:stretch>
            <a:fillRect/>
          </a:stretch>
        </p:blipFill>
        <p:spPr>
          <a:xfrm>
            <a:off x="971857" y="5882499"/>
            <a:ext cx="4963218" cy="209579"/>
          </a:xfrm>
          <a:prstGeom prst="rect">
            <a:avLst/>
          </a:prstGeom>
        </p:spPr>
      </p:pic>
      <p:pic>
        <p:nvPicPr>
          <p:cNvPr id="9" name="Picture 8">
            <a:extLst>
              <a:ext uri="{FF2B5EF4-FFF2-40B4-BE49-F238E27FC236}">
                <a16:creationId xmlns:a16="http://schemas.microsoft.com/office/drawing/2014/main" id="{BBDAF7D9-D28D-4D82-862A-8A08349EF912}"/>
              </a:ext>
            </a:extLst>
          </p:cNvPr>
          <p:cNvPicPr>
            <a:picLocks noChangeAspect="1"/>
          </p:cNvPicPr>
          <p:nvPr/>
        </p:nvPicPr>
        <p:blipFill>
          <a:blip r:embed="rId7"/>
          <a:stretch>
            <a:fillRect/>
          </a:stretch>
        </p:blipFill>
        <p:spPr>
          <a:xfrm>
            <a:off x="5951852" y="5930517"/>
            <a:ext cx="5151239" cy="209579"/>
          </a:xfrm>
          <a:prstGeom prst="rect">
            <a:avLst/>
          </a:prstGeom>
        </p:spPr>
      </p:pic>
      <p:sp>
        <p:nvSpPr>
          <p:cNvPr id="10" name="Rectangle 9">
            <a:extLst>
              <a:ext uri="{FF2B5EF4-FFF2-40B4-BE49-F238E27FC236}">
                <a16:creationId xmlns:a16="http://schemas.microsoft.com/office/drawing/2014/main" id="{894CB287-2034-46A0-AA9F-C8BC813247E7}"/>
              </a:ext>
            </a:extLst>
          </p:cNvPr>
          <p:cNvSpPr/>
          <p:nvPr/>
        </p:nvSpPr>
        <p:spPr>
          <a:xfrm>
            <a:off x="0" y="861329"/>
            <a:ext cx="10360404" cy="646331"/>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The condensation of aromatic aldehydes with the anhydrides of aliphatic carboxylic acids in the presence of a weak base to afford α,β-unsaturated carboxylic acids is known as the </a:t>
            </a:r>
            <a:r>
              <a:rPr lang="en-US" i="1" dirty="0">
                <a:solidFill>
                  <a:srgbClr val="0000FF"/>
                </a:solidFill>
                <a:latin typeface="Times New Roman" panose="02020603050405020304" pitchFamily="18" charset="0"/>
                <a:cs typeface="Times New Roman" panose="02020603050405020304" pitchFamily="18" charset="0"/>
              </a:rPr>
              <a:t>Perkin reaction </a:t>
            </a:r>
            <a:r>
              <a:rPr lang="en-US" dirty="0">
                <a:solidFill>
                  <a:srgbClr val="000000"/>
                </a:solidFill>
                <a:latin typeface="Times New Roman" panose="02020603050405020304" pitchFamily="18" charset="0"/>
                <a:cs typeface="Times New Roman" panose="02020603050405020304" pitchFamily="18" charset="0"/>
              </a:rPr>
              <a:t>(or </a:t>
            </a:r>
            <a:r>
              <a:rPr lang="en-US" i="1" dirty="0">
                <a:solidFill>
                  <a:srgbClr val="0000FF"/>
                </a:solidFill>
                <a:latin typeface="Times New Roman" panose="02020603050405020304" pitchFamily="18" charset="0"/>
                <a:cs typeface="Times New Roman" panose="02020603050405020304" pitchFamily="18" charset="0"/>
              </a:rPr>
              <a:t>Perkin condensation</a:t>
            </a:r>
            <a:r>
              <a:rPr lang="en-US" dirty="0">
                <a:solidFill>
                  <a:srgbClr val="000000"/>
                </a:solidFill>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5C9EBCEC-ED7B-4F67-983F-F7D261EF0510}"/>
              </a:ext>
            </a:extLst>
          </p:cNvPr>
          <p:cNvGrpSpPr/>
          <p:nvPr/>
        </p:nvGrpSpPr>
        <p:grpSpPr>
          <a:xfrm>
            <a:off x="844849" y="1935970"/>
            <a:ext cx="8369037" cy="1735575"/>
            <a:chOff x="844849" y="1935970"/>
            <a:chExt cx="8369037" cy="1735575"/>
          </a:xfrm>
        </p:grpSpPr>
        <p:pic>
          <p:nvPicPr>
            <p:cNvPr id="3" name="Picture 2">
              <a:extLst>
                <a:ext uri="{FF2B5EF4-FFF2-40B4-BE49-F238E27FC236}">
                  <a16:creationId xmlns:a16="http://schemas.microsoft.com/office/drawing/2014/main" id="{B9D7171E-357E-4206-8246-E19786D4E037}"/>
                </a:ext>
              </a:extLst>
            </p:cNvPr>
            <p:cNvPicPr>
              <a:picLocks noChangeAspect="1"/>
            </p:cNvPicPr>
            <p:nvPr/>
          </p:nvPicPr>
          <p:blipFill>
            <a:blip r:embed="rId8"/>
            <a:stretch>
              <a:fillRect/>
            </a:stretch>
          </p:blipFill>
          <p:spPr>
            <a:xfrm>
              <a:off x="844849" y="2082315"/>
              <a:ext cx="4165079" cy="1097316"/>
            </a:xfrm>
            <a:prstGeom prst="rect">
              <a:avLst/>
            </a:prstGeom>
          </p:spPr>
        </p:pic>
        <p:pic>
          <p:nvPicPr>
            <p:cNvPr id="4" name="Picture 3">
              <a:extLst>
                <a:ext uri="{FF2B5EF4-FFF2-40B4-BE49-F238E27FC236}">
                  <a16:creationId xmlns:a16="http://schemas.microsoft.com/office/drawing/2014/main" id="{EDB95ED4-A3F6-4673-A265-7C77181413DB}"/>
                </a:ext>
              </a:extLst>
            </p:cNvPr>
            <p:cNvPicPr>
              <a:picLocks noChangeAspect="1"/>
            </p:cNvPicPr>
            <p:nvPr/>
          </p:nvPicPr>
          <p:blipFill>
            <a:blip r:embed="rId9"/>
            <a:stretch>
              <a:fillRect/>
            </a:stretch>
          </p:blipFill>
          <p:spPr>
            <a:xfrm>
              <a:off x="5114510" y="1935970"/>
              <a:ext cx="4099376" cy="1348191"/>
            </a:xfrm>
            <a:prstGeom prst="rect">
              <a:avLst/>
            </a:prstGeom>
          </p:spPr>
        </p:pic>
        <p:pic>
          <p:nvPicPr>
            <p:cNvPr id="11" name="Picture 10">
              <a:extLst>
                <a:ext uri="{FF2B5EF4-FFF2-40B4-BE49-F238E27FC236}">
                  <a16:creationId xmlns:a16="http://schemas.microsoft.com/office/drawing/2014/main" id="{1310B694-5E32-4850-BE4E-835F43CECA55}"/>
                </a:ext>
              </a:extLst>
            </p:cNvPr>
            <p:cNvPicPr>
              <a:picLocks noChangeAspect="1"/>
            </p:cNvPicPr>
            <p:nvPr/>
          </p:nvPicPr>
          <p:blipFill>
            <a:blip r:embed="rId10"/>
            <a:stretch>
              <a:fillRect/>
            </a:stretch>
          </p:blipFill>
          <p:spPr>
            <a:xfrm>
              <a:off x="1139532" y="3166650"/>
              <a:ext cx="3677163" cy="504895"/>
            </a:xfrm>
            <a:prstGeom prst="rect">
              <a:avLst/>
            </a:prstGeom>
          </p:spPr>
        </p:pic>
      </p:grpSp>
      <p:grpSp>
        <p:nvGrpSpPr>
          <p:cNvPr id="15" name="Group 14">
            <a:extLst>
              <a:ext uri="{FF2B5EF4-FFF2-40B4-BE49-F238E27FC236}">
                <a16:creationId xmlns:a16="http://schemas.microsoft.com/office/drawing/2014/main" id="{66619222-6EA8-46DB-BAB1-25F8F640219F}"/>
              </a:ext>
            </a:extLst>
          </p:cNvPr>
          <p:cNvGrpSpPr/>
          <p:nvPr/>
        </p:nvGrpSpPr>
        <p:grpSpPr>
          <a:xfrm>
            <a:off x="5656499" y="3712471"/>
            <a:ext cx="4678738" cy="1680726"/>
            <a:chOff x="5656499" y="3712471"/>
            <a:chExt cx="4678738" cy="1680726"/>
          </a:xfrm>
        </p:grpSpPr>
        <p:pic>
          <p:nvPicPr>
            <p:cNvPr id="6" name="Picture 5">
              <a:extLst>
                <a:ext uri="{FF2B5EF4-FFF2-40B4-BE49-F238E27FC236}">
                  <a16:creationId xmlns:a16="http://schemas.microsoft.com/office/drawing/2014/main" id="{3B55E5EA-51F0-434E-8964-896A4E8A5593}"/>
                </a:ext>
              </a:extLst>
            </p:cNvPr>
            <p:cNvPicPr>
              <a:picLocks noChangeAspect="1"/>
            </p:cNvPicPr>
            <p:nvPr/>
          </p:nvPicPr>
          <p:blipFill rotWithShape="1">
            <a:blip r:embed="rId11"/>
            <a:srcRect t="3174" r="31338"/>
            <a:stretch/>
          </p:blipFill>
          <p:spPr>
            <a:xfrm>
              <a:off x="5656499" y="3712471"/>
              <a:ext cx="3437168" cy="1680726"/>
            </a:xfrm>
            <a:prstGeom prst="rect">
              <a:avLst/>
            </a:prstGeom>
          </p:spPr>
        </p:pic>
        <p:pic>
          <p:nvPicPr>
            <p:cNvPr id="13" name="Picture 12">
              <a:extLst>
                <a:ext uri="{FF2B5EF4-FFF2-40B4-BE49-F238E27FC236}">
                  <a16:creationId xmlns:a16="http://schemas.microsoft.com/office/drawing/2014/main" id="{93FC0C63-3D43-4F84-BBC5-30B2B61D6134}"/>
                </a:ext>
              </a:extLst>
            </p:cNvPr>
            <p:cNvPicPr>
              <a:picLocks noChangeAspect="1"/>
            </p:cNvPicPr>
            <p:nvPr/>
          </p:nvPicPr>
          <p:blipFill>
            <a:blip r:embed="rId12"/>
            <a:stretch>
              <a:fillRect/>
            </a:stretch>
          </p:blipFill>
          <p:spPr>
            <a:xfrm>
              <a:off x="9093667" y="3911279"/>
              <a:ext cx="1241570" cy="1354441"/>
            </a:xfrm>
            <a:prstGeom prst="rect">
              <a:avLst/>
            </a:prstGeom>
          </p:spPr>
        </p:pic>
      </p:grpSp>
      <p:sp>
        <p:nvSpPr>
          <p:cNvPr id="16" name="Rectangle 15">
            <a:extLst>
              <a:ext uri="{FF2B5EF4-FFF2-40B4-BE49-F238E27FC236}">
                <a16:creationId xmlns:a16="http://schemas.microsoft.com/office/drawing/2014/main" id="{888BA8DD-5B9A-43AE-978E-2053BF52642B}"/>
              </a:ext>
            </a:extLst>
          </p:cNvPr>
          <p:cNvSpPr/>
          <p:nvPr/>
        </p:nvSpPr>
        <p:spPr>
          <a:xfrm>
            <a:off x="3820099" y="129339"/>
            <a:ext cx="3672800" cy="646331"/>
          </a:xfrm>
          <a:prstGeom prst="rect">
            <a:avLst/>
          </a:prstGeom>
        </p:spPr>
        <p:txBody>
          <a:bodyPr wrap="none">
            <a:spAutoFit/>
          </a:bodyPr>
          <a:lstStyle/>
          <a:p>
            <a:r>
              <a:rPr lang="en-IN" sz="3600" b="1" dirty="0">
                <a:solidFill>
                  <a:srgbClr val="FF0000"/>
                </a:solidFill>
                <a:latin typeface="Arial,Bold"/>
              </a:rPr>
              <a:t>Perkin Reaction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3">
            <p14:nvContentPartPr>
              <p14:cNvPr id="7" name="Ink 6">
                <a:extLst>
                  <a:ext uri="{FF2B5EF4-FFF2-40B4-BE49-F238E27FC236}">
                    <a16:creationId xmlns:a16="http://schemas.microsoft.com/office/drawing/2014/main" id="{7701ABFA-8C5A-4BD7-8EBB-A433B43C8B0D}"/>
                  </a:ext>
                </a:extLst>
              </p14:cNvPr>
              <p14:cNvContentPartPr/>
              <p14:nvPr>
                <p:extLst>
                  <p:ext uri="{42D2F446-02D8-4167-A562-619A0277C38B}">
                    <p15:isNarration xmlns:p15="http://schemas.microsoft.com/office/powerpoint/2012/main" val="1"/>
                  </p:ext>
                </p:extLst>
              </p14:nvPr>
            </p14:nvContentPartPr>
            <p14:xfrm>
              <a:off x="151560" y="1164240"/>
              <a:ext cx="10119240" cy="3580920"/>
            </p14:xfrm>
          </p:contentPart>
        </mc:Choice>
        <mc:Fallback xmlns="">
          <p:pic>
            <p:nvPicPr>
              <p:cNvPr id="7" name="Ink 6">
                <a:extLst>
                  <a:ext uri="{FF2B5EF4-FFF2-40B4-BE49-F238E27FC236}">
                    <a16:creationId xmlns:a16="http://schemas.microsoft.com/office/drawing/2014/main" id="{7701ABFA-8C5A-4BD7-8EBB-A433B43C8B0D}"/>
                  </a:ext>
                </a:extLst>
              </p:cNvPr>
              <p:cNvPicPr>
                <a:picLocks noGrp="1" noRot="1" noChangeAspect="1" noMove="1" noResize="1" noEditPoints="1" noAdjustHandles="1" noChangeArrowheads="1" noChangeShapeType="1"/>
              </p:cNvPicPr>
              <p:nvPr/>
            </p:nvPicPr>
            <p:blipFill>
              <a:blip r:embed="rId14"/>
              <a:stretch>
                <a:fillRect/>
              </a:stretch>
            </p:blipFill>
            <p:spPr>
              <a:xfrm>
                <a:off x="142200" y="1154880"/>
                <a:ext cx="10137960" cy="3599640"/>
              </a:xfrm>
              <a:prstGeom prst="rect">
                <a:avLst/>
              </a:prstGeom>
            </p:spPr>
          </p:pic>
        </mc:Fallback>
      </mc:AlternateContent>
      <p:pic>
        <p:nvPicPr>
          <p:cNvPr id="12" name="Audio 11">
            <a:hlinkClick r:id="" action="ppaction://media"/>
            <a:extLst>
              <a:ext uri="{FF2B5EF4-FFF2-40B4-BE49-F238E27FC236}">
                <a16:creationId xmlns:a16="http://schemas.microsoft.com/office/drawing/2014/main" id="{B5D912F5-A6FE-478A-940B-B81364A5544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7873655"/>
      </p:ext>
    </p:extLst>
  </p:cSld>
  <p:clrMapOvr>
    <a:masterClrMapping/>
  </p:clrMapOvr>
  <mc:AlternateContent xmlns:mc="http://schemas.openxmlformats.org/markup-compatibility/2006" xmlns:p14="http://schemas.microsoft.com/office/powerpoint/2010/main">
    <mc:Choice Requires="p14">
      <p:transition spd="slow" p14:dur="2000" advTm="214387"/>
    </mc:Choice>
    <mc:Fallback xmlns="">
      <p:transition spd="slow" advTm="214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0C6DD3-EFDC-4F57-A33E-3491EB1A3A6F}"/>
              </a:ext>
            </a:extLst>
          </p:cNvPr>
          <p:cNvPicPr>
            <a:picLocks noChangeAspect="1"/>
          </p:cNvPicPr>
          <p:nvPr/>
        </p:nvPicPr>
        <p:blipFill>
          <a:blip r:embed="rId4"/>
          <a:stretch>
            <a:fillRect/>
          </a:stretch>
        </p:blipFill>
        <p:spPr>
          <a:xfrm>
            <a:off x="400300" y="1752115"/>
            <a:ext cx="11391400" cy="3152433"/>
          </a:xfrm>
          <a:prstGeom prst="rect">
            <a:avLst/>
          </a:prstGeom>
        </p:spPr>
      </p:pic>
      <p:sp>
        <p:nvSpPr>
          <p:cNvPr id="7" name="Rectangle 6">
            <a:extLst>
              <a:ext uri="{FF2B5EF4-FFF2-40B4-BE49-F238E27FC236}">
                <a16:creationId xmlns:a16="http://schemas.microsoft.com/office/drawing/2014/main" id="{C764E6AE-62E5-4157-AFA8-3ADC5B8B958E}"/>
              </a:ext>
            </a:extLst>
          </p:cNvPr>
          <p:cNvSpPr/>
          <p:nvPr/>
        </p:nvSpPr>
        <p:spPr>
          <a:xfrm>
            <a:off x="4620280" y="333355"/>
            <a:ext cx="2698175" cy="646331"/>
          </a:xfrm>
          <a:prstGeom prst="rect">
            <a:avLst/>
          </a:prstGeom>
        </p:spPr>
        <p:txBody>
          <a:bodyPr wrap="none">
            <a:spAutoFit/>
          </a:bodyPr>
          <a:lstStyle/>
          <a:p>
            <a:r>
              <a:rPr lang="en-IN" sz="3600" b="1" dirty="0">
                <a:solidFill>
                  <a:srgbClr val="FF0000"/>
                </a:solidFill>
                <a:latin typeface="Arial,Bold"/>
              </a:rPr>
              <a:t>Mechanism</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901D20EC-6431-4B27-ABD1-CBD0B559A1A2}"/>
                  </a:ext>
                </a:extLst>
              </p14:cNvPr>
              <p14:cNvContentPartPr/>
              <p14:nvPr>
                <p:extLst>
                  <p:ext uri="{42D2F446-02D8-4167-A562-619A0277C38B}">
                    <p15:isNarration xmlns:p15="http://schemas.microsoft.com/office/powerpoint/2012/main" val="1"/>
                  </p:ext>
                </p:extLst>
              </p14:nvPr>
            </p14:nvContentPartPr>
            <p14:xfrm>
              <a:off x="5031720" y="2081520"/>
              <a:ext cx="2743200" cy="893520"/>
            </p14:xfrm>
          </p:contentPart>
        </mc:Choice>
        <mc:Fallback xmlns="">
          <p:pic>
            <p:nvPicPr>
              <p:cNvPr id="3" name="Ink 2">
                <a:extLst>
                  <a:ext uri="{FF2B5EF4-FFF2-40B4-BE49-F238E27FC236}">
                    <a16:creationId xmlns:a16="http://schemas.microsoft.com/office/drawing/2014/main" id="{901D20EC-6431-4B27-ABD1-CBD0B559A1A2}"/>
                  </a:ext>
                </a:extLst>
              </p:cNvPr>
              <p:cNvPicPr>
                <a:picLocks noGrp="1" noRot="1" noChangeAspect="1" noMove="1" noResize="1" noEditPoints="1" noAdjustHandles="1" noChangeArrowheads="1" noChangeShapeType="1"/>
              </p:cNvPicPr>
              <p:nvPr/>
            </p:nvPicPr>
            <p:blipFill>
              <a:blip r:embed="rId6"/>
              <a:stretch>
                <a:fillRect/>
              </a:stretch>
            </p:blipFill>
            <p:spPr>
              <a:xfrm>
                <a:off x="5022360" y="2072160"/>
                <a:ext cx="2761920" cy="912240"/>
              </a:xfrm>
              <a:prstGeom prst="rect">
                <a:avLst/>
              </a:prstGeom>
            </p:spPr>
          </p:pic>
        </mc:Fallback>
      </mc:AlternateContent>
      <p:pic>
        <p:nvPicPr>
          <p:cNvPr id="4" name="Audio 3">
            <a:hlinkClick r:id="" action="ppaction://media"/>
            <a:extLst>
              <a:ext uri="{FF2B5EF4-FFF2-40B4-BE49-F238E27FC236}">
                <a16:creationId xmlns:a16="http://schemas.microsoft.com/office/drawing/2014/main" id="{DD429AF5-8EF4-4C8C-856C-08942F28708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55429657"/>
      </p:ext>
    </p:extLst>
  </p:cSld>
  <p:clrMapOvr>
    <a:masterClrMapping/>
  </p:clrMapOvr>
  <mc:AlternateContent xmlns:mc="http://schemas.openxmlformats.org/markup-compatibility/2006" xmlns:p14="http://schemas.microsoft.com/office/powerpoint/2010/main">
    <mc:Choice Requires="p14">
      <p:transition spd="slow" p14:dur="2000" advTm="112016"/>
    </mc:Choice>
    <mc:Fallback xmlns="">
      <p:transition spd="slow" advTm="11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5529D6-4AB3-4BE1-9AC0-CFDDC52F6311}"/>
              </a:ext>
            </a:extLst>
          </p:cNvPr>
          <p:cNvPicPr>
            <a:picLocks noChangeAspect="1"/>
          </p:cNvPicPr>
          <p:nvPr/>
        </p:nvPicPr>
        <p:blipFill rotWithShape="1">
          <a:blip r:embed="rId4"/>
          <a:srcRect t="12073"/>
          <a:stretch/>
        </p:blipFill>
        <p:spPr>
          <a:xfrm>
            <a:off x="542150" y="1015068"/>
            <a:ext cx="11107700" cy="5226756"/>
          </a:xfrm>
          <a:prstGeom prst="rect">
            <a:avLst/>
          </a:prstGeom>
        </p:spPr>
      </p:pic>
      <p:sp>
        <p:nvSpPr>
          <p:cNvPr id="5" name="Rectangle 4">
            <a:extLst>
              <a:ext uri="{FF2B5EF4-FFF2-40B4-BE49-F238E27FC236}">
                <a16:creationId xmlns:a16="http://schemas.microsoft.com/office/drawing/2014/main" id="{E20A16ED-8279-404D-9F1C-600C9A49DCE3}"/>
              </a:ext>
            </a:extLst>
          </p:cNvPr>
          <p:cNvSpPr/>
          <p:nvPr/>
        </p:nvSpPr>
        <p:spPr>
          <a:xfrm>
            <a:off x="4863581" y="170883"/>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pic>
        <p:nvPicPr>
          <p:cNvPr id="3" name="Audio 2">
            <a:hlinkClick r:id="" action="ppaction://media"/>
            <a:extLst>
              <a:ext uri="{FF2B5EF4-FFF2-40B4-BE49-F238E27FC236}">
                <a16:creationId xmlns:a16="http://schemas.microsoft.com/office/drawing/2014/main" id="{2346CA46-E8B7-4BAF-AD94-C74FBD5123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16831633"/>
      </p:ext>
    </p:extLst>
  </p:cSld>
  <p:clrMapOvr>
    <a:masterClrMapping/>
  </p:clrMapOvr>
  <mc:AlternateContent xmlns:mc="http://schemas.openxmlformats.org/markup-compatibility/2006" xmlns:p14="http://schemas.microsoft.com/office/powerpoint/2010/main">
    <mc:Choice Requires="p14">
      <p:transition spd="slow" p14:dur="2000" advTm="61471"/>
    </mc:Choice>
    <mc:Fallback xmlns="">
      <p:transition spd="slow" advTm="61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1A21B4-E2AD-451A-A724-8B1385251B15}"/>
              </a:ext>
            </a:extLst>
          </p:cNvPr>
          <p:cNvPicPr>
            <a:picLocks noChangeAspect="1"/>
          </p:cNvPicPr>
          <p:nvPr/>
        </p:nvPicPr>
        <p:blipFill>
          <a:blip r:embed="rId4"/>
          <a:stretch>
            <a:fillRect/>
          </a:stretch>
        </p:blipFill>
        <p:spPr>
          <a:xfrm>
            <a:off x="875443" y="3043365"/>
            <a:ext cx="10441113" cy="2610278"/>
          </a:xfrm>
          <a:prstGeom prst="rect">
            <a:avLst/>
          </a:prstGeom>
        </p:spPr>
      </p:pic>
      <p:sp>
        <p:nvSpPr>
          <p:cNvPr id="4" name="Rectangle 3">
            <a:extLst>
              <a:ext uri="{FF2B5EF4-FFF2-40B4-BE49-F238E27FC236}">
                <a16:creationId xmlns:a16="http://schemas.microsoft.com/office/drawing/2014/main" id="{032BAA64-38E2-4AE0-99EC-3D86FE6CB1FC}"/>
              </a:ext>
            </a:extLst>
          </p:cNvPr>
          <p:cNvSpPr/>
          <p:nvPr/>
        </p:nvSpPr>
        <p:spPr>
          <a:xfrm>
            <a:off x="159391" y="478172"/>
            <a:ext cx="12032609" cy="2031325"/>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a:t>
            </a:r>
            <a:r>
              <a:rPr lang="en-US" dirty="0" err="1">
                <a:solidFill>
                  <a:srgbClr val="000000"/>
                </a:solidFill>
                <a:latin typeface="Times New Roman" panose="02020603050405020304" pitchFamily="18" charset="0"/>
                <a:cs typeface="Times New Roman" panose="02020603050405020304" pitchFamily="18" charset="0"/>
              </a:rPr>
              <a:t>combretastatins</a:t>
            </a:r>
            <a:r>
              <a:rPr lang="en-US" dirty="0">
                <a:solidFill>
                  <a:srgbClr val="000000"/>
                </a:solidFill>
                <a:latin typeface="Times New Roman" panose="02020603050405020304" pitchFamily="18" charset="0"/>
                <a:cs typeface="Times New Roman" panose="02020603050405020304" pitchFamily="18" charset="0"/>
              </a:rPr>
              <a:t> are a group of antimitotic agents isolated from the bark of the South African tree </a:t>
            </a:r>
            <a:r>
              <a:rPr lang="en-US" i="1" dirty="0">
                <a:solidFill>
                  <a:srgbClr val="000000"/>
                </a:solidFill>
                <a:latin typeface="Times New Roman" panose="02020603050405020304" pitchFamily="18" charset="0"/>
                <a:cs typeface="Times New Roman" panose="02020603050405020304" pitchFamily="18" charset="0"/>
              </a:rPr>
              <a:t>Combretum </a:t>
            </a:r>
            <a:r>
              <a:rPr lang="en-US" i="1" dirty="0" err="1">
                <a:solidFill>
                  <a:srgbClr val="000000"/>
                </a:solidFill>
                <a:latin typeface="Times New Roman" panose="02020603050405020304" pitchFamily="18" charset="0"/>
                <a:cs typeface="Times New Roman" panose="02020603050405020304" pitchFamily="18" charset="0"/>
              </a:rPr>
              <a:t>caffrum</a:t>
            </a:r>
            <a:r>
              <a:rPr lang="en-US" dirty="0">
                <a:solidFill>
                  <a:srgbClr val="000000"/>
                </a:solidFill>
                <a:latin typeface="Times New Roman" panose="02020603050405020304" pitchFamily="18" charset="0"/>
                <a:cs typeface="Times New Roman" panose="02020603050405020304" pitchFamily="18" charset="0"/>
              </a:rPr>
              <a:t>. A novel and highly stereoselective total synthesis of both the </a:t>
            </a:r>
            <a:r>
              <a:rPr lang="en-US" i="1" dirty="0">
                <a:solidFill>
                  <a:srgbClr val="000000"/>
                </a:solidFill>
                <a:latin typeface="Times New Roman" panose="02020603050405020304" pitchFamily="18" charset="0"/>
                <a:cs typeface="Times New Roman" panose="02020603050405020304" pitchFamily="18" charset="0"/>
              </a:rPr>
              <a:t>cis </a:t>
            </a:r>
            <a:r>
              <a:rPr lang="en-US" dirty="0">
                <a:solidFill>
                  <a:srgbClr val="000000"/>
                </a:solidFill>
                <a:latin typeface="Times New Roman" panose="02020603050405020304" pitchFamily="18" charset="0"/>
                <a:cs typeface="Times New Roman" panose="02020603050405020304" pitchFamily="18" charset="0"/>
              </a:rPr>
              <a:t>and </a:t>
            </a:r>
            <a:r>
              <a:rPr lang="en-US" i="1" dirty="0">
                <a:solidFill>
                  <a:srgbClr val="000000"/>
                </a:solidFill>
                <a:latin typeface="Times New Roman" panose="02020603050405020304" pitchFamily="18" charset="0"/>
                <a:cs typeface="Times New Roman" panose="02020603050405020304" pitchFamily="18" charset="0"/>
              </a:rPr>
              <a:t>trans </a:t>
            </a:r>
            <a:r>
              <a:rPr lang="en-US" dirty="0">
                <a:solidFill>
                  <a:srgbClr val="000000"/>
                </a:solidFill>
                <a:latin typeface="Times New Roman" panose="02020603050405020304" pitchFamily="18" charset="0"/>
                <a:cs typeface="Times New Roman" panose="02020603050405020304" pitchFamily="18" charset="0"/>
              </a:rPr>
              <a:t>isomers of </a:t>
            </a:r>
            <a:r>
              <a:rPr lang="en-US" dirty="0">
                <a:solidFill>
                  <a:srgbClr val="0000FF"/>
                </a:solidFill>
                <a:latin typeface="Times New Roman" panose="02020603050405020304" pitchFamily="18" charset="0"/>
                <a:cs typeface="Times New Roman" panose="02020603050405020304" pitchFamily="18" charset="0"/>
              </a:rPr>
              <a:t>combretastatin A-4 </a:t>
            </a:r>
            <a:r>
              <a:rPr lang="en-US" dirty="0">
                <a:solidFill>
                  <a:srgbClr val="000000"/>
                </a:solidFill>
                <a:latin typeface="Times New Roman" panose="02020603050405020304" pitchFamily="18" charset="0"/>
                <a:cs typeface="Times New Roman" panose="02020603050405020304" pitchFamily="18" charset="0"/>
              </a:rPr>
              <a:t>was developed by J.A. Hadfield and co-workers.</a:t>
            </a:r>
            <a:r>
              <a:rPr lang="en-US" sz="800"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The (</a:t>
            </a:r>
            <a:r>
              <a:rPr lang="en-US" i="1" dirty="0">
                <a:solidFill>
                  <a:srgbClr val="000000"/>
                </a:solidFill>
                <a:latin typeface="Times New Roman" panose="02020603050405020304" pitchFamily="18" charset="0"/>
                <a:cs typeface="Times New Roman" panose="02020603050405020304" pitchFamily="18" charset="0"/>
              </a:rPr>
              <a:t>Z</a:t>
            </a:r>
            <a:r>
              <a:rPr lang="en-US" dirty="0">
                <a:solidFill>
                  <a:srgbClr val="000000"/>
                </a:solidFill>
                <a:latin typeface="Times New Roman" panose="02020603050405020304" pitchFamily="18" charset="0"/>
                <a:cs typeface="Times New Roman" panose="02020603050405020304" pitchFamily="18" charset="0"/>
              </a:rPr>
              <a:t>)-stereoisomer was prepared using the </a:t>
            </a:r>
            <a:r>
              <a:rPr lang="en-US" i="1" dirty="0">
                <a:solidFill>
                  <a:srgbClr val="000000"/>
                </a:solidFill>
                <a:latin typeface="Times New Roman" panose="02020603050405020304" pitchFamily="18" charset="0"/>
                <a:cs typeface="Times New Roman" panose="02020603050405020304" pitchFamily="18" charset="0"/>
              </a:rPr>
              <a:t>Perkin reaction </a:t>
            </a:r>
            <a:r>
              <a:rPr lang="en-US" dirty="0">
                <a:solidFill>
                  <a:srgbClr val="000000"/>
                </a:solidFill>
                <a:latin typeface="Times New Roman" panose="02020603050405020304" pitchFamily="18" charset="0"/>
                <a:cs typeface="Times New Roman" panose="02020603050405020304" pitchFamily="18" charset="0"/>
              </a:rPr>
              <a:t>as the key step in which 3,4,5-trimethoxyphenylacetic acid and 3-hydroxy-4-methoxbenzaldehyde was heated with triethylamine and acetic anhydride at reflux for several hours. The α,β-unsaturated acid was isolated in good yield after acidification and had the expected (</a:t>
            </a:r>
            <a:r>
              <a:rPr lang="en-US" i="1" dirty="0">
                <a:solidFill>
                  <a:srgbClr val="000000"/>
                </a:solidFill>
                <a:latin typeface="Times New Roman" panose="02020603050405020304" pitchFamily="18" charset="0"/>
                <a:cs typeface="Times New Roman" panose="02020603050405020304" pitchFamily="18" charset="0"/>
              </a:rPr>
              <a:t>E</a:t>
            </a:r>
            <a:r>
              <a:rPr lang="en-US" dirty="0">
                <a:solidFill>
                  <a:srgbClr val="000000"/>
                </a:solidFill>
                <a:latin typeface="Times New Roman" panose="02020603050405020304" pitchFamily="18" charset="0"/>
                <a:cs typeface="Times New Roman" panose="02020603050405020304" pitchFamily="18" charset="0"/>
              </a:rPr>
              <a:t>) stereochemistry. Decarboxylation of this acid was effected by heating it with copper powder in quinoline to afford the natural product </a:t>
            </a:r>
            <a:r>
              <a:rPr lang="en-US" dirty="0">
                <a:solidFill>
                  <a:srgbClr val="0000FF"/>
                </a:solidFill>
                <a:latin typeface="Times New Roman" panose="02020603050405020304" pitchFamily="18" charset="0"/>
                <a:cs typeface="Times New Roman" panose="02020603050405020304" pitchFamily="18" charset="0"/>
              </a:rPr>
              <a:t>(</a:t>
            </a:r>
            <a:r>
              <a:rPr lang="en-US" i="1" dirty="0">
                <a:solidFill>
                  <a:srgbClr val="0000FF"/>
                </a:solidFill>
                <a:latin typeface="Times New Roman" panose="02020603050405020304" pitchFamily="18" charset="0"/>
                <a:cs typeface="Times New Roman" panose="02020603050405020304" pitchFamily="18" charset="0"/>
              </a:rPr>
              <a:t>Z</a:t>
            </a:r>
            <a:r>
              <a:rPr lang="en-US" dirty="0">
                <a:solidFill>
                  <a:srgbClr val="0000FF"/>
                </a:solidFill>
                <a:latin typeface="Times New Roman" panose="02020603050405020304" pitchFamily="18" charset="0"/>
                <a:cs typeface="Times New Roman" panose="02020603050405020304" pitchFamily="18" charset="0"/>
              </a:rPr>
              <a:t>)-combretastatin A-4</a:t>
            </a:r>
            <a:r>
              <a:rPr lang="en-US" dirty="0">
                <a:solidFill>
                  <a:srgbClr val="000000"/>
                </a:solidFill>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9E03484D-6218-4181-A1C2-FC3ED06049F0}"/>
                  </a:ext>
                </a:extLst>
              </p14:cNvPr>
              <p14:cNvContentPartPr/>
              <p14:nvPr>
                <p:extLst>
                  <p:ext uri="{42D2F446-02D8-4167-A562-619A0277C38B}">
                    <p15:isNarration xmlns:p15="http://schemas.microsoft.com/office/powerpoint/2012/main" val="1"/>
                  </p:ext>
                </p:extLst>
              </p14:nvPr>
            </p14:nvContentPartPr>
            <p14:xfrm>
              <a:off x="4393800" y="4577400"/>
              <a:ext cx="4290120" cy="845640"/>
            </p14:xfrm>
          </p:contentPart>
        </mc:Choice>
        <mc:Fallback xmlns="">
          <p:pic>
            <p:nvPicPr>
              <p:cNvPr id="2" name="Ink 1">
                <a:extLst>
                  <a:ext uri="{FF2B5EF4-FFF2-40B4-BE49-F238E27FC236}">
                    <a16:creationId xmlns:a16="http://schemas.microsoft.com/office/drawing/2014/main" id="{9E03484D-6218-4181-A1C2-FC3ED06049F0}"/>
                  </a:ext>
                </a:extLst>
              </p:cNvPr>
              <p:cNvPicPr>
                <a:picLocks noGrp="1" noRot="1" noChangeAspect="1" noMove="1" noResize="1" noEditPoints="1" noAdjustHandles="1" noChangeArrowheads="1" noChangeShapeType="1"/>
              </p:cNvPicPr>
              <p:nvPr/>
            </p:nvPicPr>
            <p:blipFill>
              <a:blip r:embed="rId6"/>
              <a:stretch>
                <a:fillRect/>
              </a:stretch>
            </p:blipFill>
            <p:spPr>
              <a:xfrm>
                <a:off x="4384440" y="4568040"/>
                <a:ext cx="4308840" cy="864360"/>
              </a:xfrm>
              <a:prstGeom prst="rect">
                <a:avLst/>
              </a:prstGeom>
            </p:spPr>
          </p:pic>
        </mc:Fallback>
      </mc:AlternateContent>
      <p:pic>
        <p:nvPicPr>
          <p:cNvPr id="5" name="Audio 4">
            <a:hlinkClick r:id="" action="ppaction://media"/>
            <a:extLst>
              <a:ext uri="{FF2B5EF4-FFF2-40B4-BE49-F238E27FC236}">
                <a16:creationId xmlns:a16="http://schemas.microsoft.com/office/drawing/2014/main" id="{A06578E3-2BE2-44AB-B58C-EA56C0584B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93171277"/>
      </p:ext>
    </p:extLst>
  </p:cSld>
  <p:clrMapOvr>
    <a:masterClrMapping/>
  </p:clrMapOvr>
  <mc:AlternateContent xmlns:mc="http://schemas.openxmlformats.org/markup-compatibility/2006" xmlns:p14="http://schemas.microsoft.com/office/powerpoint/2010/main">
    <mc:Choice Requires="p14">
      <p:transition spd="slow" p14:dur="2000" advTm="157700"/>
    </mc:Choice>
    <mc:Fallback xmlns="">
      <p:transition spd="slow" advTm="157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2BAA64-38E2-4AE0-99EC-3D86FE6CB1FC}"/>
              </a:ext>
            </a:extLst>
          </p:cNvPr>
          <p:cNvSpPr/>
          <p:nvPr/>
        </p:nvSpPr>
        <p:spPr>
          <a:xfrm>
            <a:off x="79695" y="276837"/>
            <a:ext cx="12032609"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In the laboratory of D. Ma, the asymmetric synthesis of several metabotropic glutamate receptor antagonists derived from </a:t>
            </a:r>
            <a:r>
              <a:rPr lang="el-GR" dirty="0">
                <a:solidFill>
                  <a:srgbClr val="000000"/>
                </a:solidFill>
                <a:latin typeface="Times New Roman" panose="02020603050405020304" pitchFamily="18" charset="0"/>
                <a:cs typeface="Times New Roman" panose="02020603050405020304" pitchFamily="18" charset="0"/>
              </a:rPr>
              <a:t>α-</a:t>
            </a:r>
            <a:r>
              <a:rPr lang="en-US" dirty="0">
                <a:solidFill>
                  <a:srgbClr val="000000"/>
                </a:solidFill>
                <a:latin typeface="Times New Roman" panose="02020603050405020304" pitchFamily="18" charset="0"/>
                <a:cs typeface="Times New Roman" panose="02020603050405020304" pitchFamily="18" charset="0"/>
              </a:rPr>
              <a:t>alkylated </a:t>
            </a:r>
            <a:r>
              <a:rPr lang="en-US" dirty="0" err="1">
                <a:solidFill>
                  <a:srgbClr val="000000"/>
                </a:solidFill>
                <a:latin typeface="Times New Roman" panose="02020603050405020304" pitchFamily="18" charset="0"/>
                <a:cs typeface="Times New Roman" panose="02020603050405020304" pitchFamily="18" charset="0"/>
              </a:rPr>
              <a:t>phenylglycines</a:t>
            </a:r>
            <a:r>
              <a:rPr lang="en-US" dirty="0">
                <a:solidFill>
                  <a:srgbClr val="000000"/>
                </a:solidFill>
                <a:latin typeface="Times New Roman" panose="02020603050405020304" pitchFamily="18" charset="0"/>
                <a:cs typeface="Times New Roman" panose="02020603050405020304" pitchFamily="18" charset="0"/>
              </a:rPr>
              <a:t> was undertaken. The preparation of (S)-1-aminoindan-1,5-dicarboxylic acid (AIDA) started with the Perkin reaction of 3-bromobenzaldehyde and malonic acid. The resulting (E)-cinnamic acid derivative was hydrogenated and the following intramolecular Friedel-Crafts acylation afforded the corresponding indanone, which was then converted to (S)-AIDA.</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8930E449-6CA7-445B-B59C-5EBDA110695F}"/>
              </a:ext>
            </a:extLst>
          </p:cNvPr>
          <p:cNvPicPr>
            <a:picLocks noChangeAspect="1"/>
          </p:cNvPicPr>
          <p:nvPr/>
        </p:nvPicPr>
        <p:blipFill rotWithShape="1">
          <a:blip r:embed="rId4"/>
          <a:srcRect t="4476" b="3908"/>
          <a:stretch/>
        </p:blipFill>
        <p:spPr>
          <a:xfrm>
            <a:off x="1770739" y="1560352"/>
            <a:ext cx="8650520" cy="1702965"/>
          </a:xfrm>
          <a:prstGeom prst="rect">
            <a:avLst/>
          </a:prstGeom>
        </p:spPr>
      </p:pic>
      <p:pic>
        <p:nvPicPr>
          <p:cNvPr id="5" name="Picture 4">
            <a:extLst>
              <a:ext uri="{FF2B5EF4-FFF2-40B4-BE49-F238E27FC236}">
                <a16:creationId xmlns:a16="http://schemas.microsoft.com/office/drawing/2014/main" id="{0880CDC3-BAAF-4609-A806-40DEF6CEF5DC}"/>
              </a:ext>
            </a:extLst>
          </p:cNvPr>
          <p:cNvPicPr>
            <a:picLocks noChangeAspect="1"/>
          </p:cNvPicPr>
          <p:nvPr/>
        </p:nvPicPr>
        <p:blipFill rotWithShape="1">
          <a:blip r:embed="rId5"/>
          <a:srcRect t="15884" b="5465"/>
          <a:stretch/>
        </p:blipFill>
        <p:spPr>
          <a:xfrm>
            <a:off x="1953024" y="5304982"/>
            <a:ext cx="8876801" cy="1263246"/>
          </a:xfrm>
          <a:prstGeom prst="rect">
            <a:avLst/>
          </a:prstGeom>
        </p:spPr>
      </p:pic>
      <p:sp>
        <p:nvSpPr>
          <p:cNvPr id="6" name="Rectangle 5">
            <a:extLst>
              <a:ext uri="{FF2B5EF4-FFF2-40B4-BE49-F238E27FC236}">
                <a16:creationId xmlns:a16="http://schemas.microsoft.com/office/drawing/2014/main" id="{827ADD93-3EA5-4E37-8095-9CA544E0F876}"/>
              </a:ext>
            </a:extLst>
          </p:cNvPr>
          <p:cNvSpPr/>
          <p:nvPr/>
        </p:nvSpPr>
        <p:spPr>
          <a:xfrm>
            <a:off x="111852" y="3521279"/>
            <a:ext cx="11968293" cy="1477328"/>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Fluorinated analogs of naturally occurring biologically active compounds, such as amino acids, often exhibit unique physiological properties, and therefore there is substantial interest in their convenient and high-yielding preparation. The research team of K.L. Kirk synthesized </a:t>
            </a:r>
            <a:r>
              <a:rPr lang="en-US" dirty="0">
                <a:solidFill>
                  <a:srgbClr val="0000FF"/>
                </a:solidFill>
                <a:latin typeface="Times New Roman" panose="02020603050405020304" pitchFamily="18" charset="0"/>
                <a:cs typeface="Times New Roman" panose="02020603050405020304" pitchFamily="18" charset="0"/>
              </a:rPr>
              <a:t>6-fluoro-</a:t>
            </a:r>
            <a:r>
              <a:rPr lang="en-US" i="1" dirty="0">
                <a:solidFill>
                  <a:srgbClr val="0000FF"/>
                </a:solidFill>
                <a:latin typeface="Times New Roman" panose="02020603050405020304" pitchFamily="18" charset="0"/>
                <a:cs typeface="Times New Roman" panose="02020603050405020304" pitchFamily="18" charset="0"/>
              </a:rPr>
              <a:t>meta</a:t>
            </a:r>
            <a:r>
              <a:rPr lang="en-US" dirty="0">
                <a:solidFill>
                  <a:srgbClr val="0000FF"/>
                </a:solidFill>
                <a:latin typeface="Times New Roman" panose="02020603050405020304" pitchFamily="18" charset="0"/>
                <a:cs typeface="Times New Roman" panose="02020603050405020304" pitchFamily="18" charset="0"/>
              </a:rPr>
              <a:t>-tyrosine </a:t>
            </a:r>
            <a:r>
              <a:rPr lang="en-US" dirty="0">
                <a:solidFill>
                  <a:srgbClr val="000000"/>
                </a:solidFill>
                <a:latin typeface="Times New Roman" panose="02020603050405020304" pitchFamily="18" charset="0"/>
                <a:cs typeface="Times New Roman" panose="02020603050405020304" pitchFamily="18" charset="0"/>
              </a:rPr>
              <a:t>and several of its metabolites employing the </a:t>
            </a:r>
            <a:r>
              <a:rPr lang="en-IN" i="1" dirty="0">
                <a:solidFill>
                  <a:srgbClr val="000000"/>
                </a:solidFill>
                <a:latin typeface="Times New Roman" panose="02020603050405020304" pitchFamily="18" charset="0"/>
                <a:cs typeface="Times New Roman" panose="02020603050405020304" pitchFamily="18" charset="0"/>
              </a:rPr>
              <a:t>Erlenmeyer-</a:t>
            </a:r>
            <a:r>
              <a:rPr lang="en-IN" i="1" dirty="0" err="1">
                <a:solidFill>
                  <a:srgbClr val="000000"/>
                </a:solidFill>
                <a:latin typeface="Times New Roman" panose="02020603050405020304" pitchFamily="18" charset="0"/>
                <a:cs typeface="Times New Roman" panose="02020603050405020304" pitchFamily="18" charset="0"/>
              </a:rPr>
              <a:t>Plöchl</a:t>
            </a:r>
            <a:r>
              <a:rPr lang="en-IN" i="1" dirty="0">
                <a:solidFill>
                  <a:srgbClr val="000000"/>
                </a:solidFill>
                <a:latin typeface="Times New Roman" panose="02020603050405020304" pitchFamily="18" charset="0"/>
                <a:cs typeface="Times New Roman" panose="02020603050405020304" pitchFamily="18" charset="0"/>
              </a:rPr>
              <a:t> azlactone synthesis</a:t>
            </a:r>
            <a:r>
              <a:rPr lang="en-IN" dirty="0">
                <a:solidFill>
                  <a:srgbClr val="000000"/>
                </a:solidFill>
                <a:latin typeface="Times New Roman" panose="02020603050405020304" pitchFamily="18" charset="0"/>
                <a:cs typeface="Times New Roman" panose="02020603050405020304" pitchFamily="18" charset="0"/>
              </a:rPr>
              <a:t>.</a:t>
            </a:r>
            <a:r>
              <a:rPr lang="en-IN" sz="800" dirty="0">
                <a:solidFill>
                  <a:srgbClr val="000000"/>
                </a:solidFill>
                <a:latin typeface="Times New Roman" panose="02020603050405020304" pitchFamily="18" charset="0"/>
                <a:cs typeface="Times New Roman" panose="02020603050405020304" pitchFamily="18" charset="0"/>
              </a:rPr>
              <a:t> </a:t>
            </a:r>
            <a:r>
              <a:rPr lang="en-IN" dirty="0">
                <a:solidFill>
                  <a:srgbClr val="000000"/>
                </a:solidFill>
                <a:latin typeface="Times New Roman" panose="02020603050405020304" pitchFamily="18" charset="0"/>
                <a:cs typeface="Times New Roman" panose="02020603050405020304" pitchFamily="18" charset="0"/>
              </a:rPr>
              <a:t>Hippuric acid and 2-benzyloxy-5-fluorobenzaldehyde were condensed in </a:t>
            </a:r>
            <a:r>
              <a:rPr lang="en-US" dirty="0">
                <a:solidFill>
                  <a:srgbClr val="000000"/>
                </a:solidFill>
                <a:latin typeface="Times New Roman" panose="02020603050405020304" pitchFamily="18" charset="0"/>
                <a:cs typeface="Times New Roman" panose="02020603050405020304" pitchFamily="18" charset="0"/>
              </a:rPr>
              <a:t>the presence of sodium acetate in acetic anhydride to isolate the corresponding azlactone, which was converted to the target fluorinated amino acid in three steps.</a:t>
            </a:r>
            <a:endParaRPr lang="en-IN"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5E80D1C2-564D-4A38-A60C-2C6CEA34E2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12141317"/>
      </p:ext>
    </p:extLst>
  </p:cSld>
  <p:clrMapOvr>
    <a:masterClrMapping/>
  </p:clrMapOvr>
  <mc:AlternateContent xmlns:mc="http://schemas.openxmlformats.org/markup-compatibility/2006" xmlns:p14="http://schemas.microsoft.com/office/powerpoint/2010/main">
    <mc:Choice Requires="p14">
      <p:transition spd="slow" p14:dur="2000" advTm="61381"/>
    </mc:Choice>
    <mc:Fallback xmlns="">
      <p:transition spd="slow" advTm="6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9A1679-9307-49D1-9F78-C283B678A13C}"/>
              </a:ext>
            </a:extLst>
          </p:cNvPr>
          <p:cNvGrpSpPr/>
          <p:nvPr/>
        </p:nvGrpSpPr>
        <p:grpSpPr>
          <a:xfrm>
            <a:off x="447314" y="1041641"/>
            <a:ext cx="11431595" cy="5816359"/>
            <a:chOff x="380202" y="889233"/>
            <a:chExt cx="11431595" cy="5816359"/>
          </a:xfrm>
        </p:grpSpPr>
        <p:pic>
          <p:nvPicPr>
            <p:cNvPr id="3" name="Picture 2">
              <a:extLst>
                <a:ext uri="{FF2B5EF4-FFF2-40B4-BE49-F238E27FC236}">
                  <a16:creationId xmlns:a16="http://schemas.microsoft.com/office/drawing/2014/main" id="{FA5376F4-C424-4BC2-80FE-10F84F5298E9}"/>
                </a:ext>
              </a:extLst>
            </p:cNvPr>
            <p:cNvPicPr>
              <a:picLocks noChangeAspect="1"/>
            </p:cNvPicPr>
            <p:nvPr/>
          </p:nvPicPr>
          <p:blipFill rotWithShape="1">
            <a:blip r:embed="rId4"/>
            <a:srcRect t="15794"/>
            <a:stretch/>
          </p:blipFill>
          <p:spPr>
            <a:xfrm>
              <a:off x="380202" y="889233"/>
              <a:ext cx="11431595" cy="4740828"/>
            </a:xfrm>
            <a:prstGeom prst="rect">
              <a:avLst/>
            </a:prstGeom>
          </p:spPr>
        </p:pic>
        <p:pic>
          <p:nvPicPr>
            <p:cNvPr id="5" name="Picture 4">
              <a:extLst>
                <a:ext uri="{FF2B5EF4-FFF2-40B4-BE49-F238E27FC236}">
                  <a16:creationId xmlns:a16="http://schemas.microsoft.com/office/drawing/2014/main" id="{631B6274-5796-4951-B718-E484515F65AC}"/>
                </a:ext>
              </a:extLst>
            </p:cNvPr>
            <p:cNvPicPr>
              <a:picLocks noChangeAspect="1"/>
            </p:cNvPicPr>
            <p:nvPr/>
          </p:nvPicPr>
          <p:blipFill rotWithShape="1">
            <a:blip r:embed="rId5"/>
            <a:srcRect t="10396"/>
            <a:stretch/>
          </p:blipFill>
          <p:spPr>
            <a:xfrm>
              <a:off x="2863409" y="5630061"/>
              <a:ext cx="1733792" cy="1075531"/>
            </a:xfrm>
            <a:prstGeom prst="rect">
              <a:avLst/>
            </a:prstGeom>
          </p:spPr>
        </p:pic>
      </p:grpSp>
      <p:sp>
        <p:nvSpPr>
          <p:cNvPr id="4" name="Rectangle 3">
            <a:extLst>
              <a:ext uri="{FF2B5EF4-FFF2-40B4-BE49-F238E27FC236}">
                <a16:creationId xmlns:a16="http://schemas.microsoft.com/office/drawing/2014/main" id="{674EC60B-D9C9-4238-9840-32B0E4F1FEFF}"/>
              </a:ext>
            </a:extLst>
          </p:cNvPr>
          <p:cNvSpPr/>
          <p:nvPr/>
        </p:nvSpPr>
        <p:spPr>
          <a:xfrm>
            <a:off x="3294839" y="227909"/>
            <a:ext cx="5032147" cy="646331"/>
          </a:xfrm>
          <a:prstGeom prst="rect">
            <a:avLst/>
          </a:prstGeom>
        </p:spPr>
        <p:txBody>
          <a:bodyPr wrap="none">
            <a:spAutoFit/>
          </a:bodyPr>
          <a:lstStyle/>
          <a:p>
            <a:r>
              <a:rPr lang="en-IN" sz="3600" b="1" dirty="0">
                <a:solidFill>
                  <a:srgbClr val="FF0000"/>
                </a:solidFill>
                <a:latin typeface="Arial,Bold"/>
              </a:rPr>
              <a:t>Claisen Condensation</a:t>
            </a:r>
            <a:endParaRPr lang="en-IN" sz="3600" dirty="0">
              <a:solidFill>
                <a:srgbClr val="FF0000"/>
              </a:solidFill>
            </a:endParaRPr>
          </a:p>
        </p:txBody>
      </p:sp>
      <p:pic>
        <p:nvPicPr>
          <p:cNvPr id="6" name="Audio 5">
            <a:hlinkClick r:id="" action="ppaction://media"/>
            <a:extLst>
              <a:ext uri="{FF2B5EF4-FFF2-40B4-BE49-F238E27FC236}">
                <a16:creationId xmlns:a16="http://schemas.microsoft.com/office/drawing/2014/main" id="{4E7D0FCF-79C7-48C7-BF82-89B4EEE06A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83851371"/>
      </p:ext>
    </p:extLst>
  </p:cSld>
  <p:clrMapOvr>
    <a:masterClrMapping/>
  </p:clrMapOvr>
  <mc:AlternateContent xmlns:mc="http://schemas.openxmlformats.org/markup-compatibility/2006" xmlns:p14="http://schemas.microsoft.com/office/powerpoint/2010/main">
    <mc:Choice Requires="p14">
      <p:transition spd="slow" p14:dur="2000" advTm="126701"/>
    </mc:Choice>
    <mc:Fallback xmlns="">
      <p:transition spd="slow" advTm="126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20D8A8-D0CB-48B7-8590-A07ECC9FF7B5}"/>
              </a:ext>
            </a:extLst>
          </p:cNvPr>
          <p:cNvPicPr>
            <a:picLocks noChangeAspect="1"/>
          </p:cNvPicPr>
          <p:nvPr/>
        </p:nvPicPr>
        <p:blipFill rotWithShape="1">
          <a:blip r:embed="rId4"/>
          <a:srcRect t="24871"/>
          <a:stretch/>
        </p:blipFill>
        <p:spPr>
          <a:xfrm>
            <a:off x="1087708" y="1401510"/>
            <a:ext cx="9697803" cy="3528442"/>
          </a:xfrm>
          <a:prstGeom prst="rect">
            <a:avLst/>
          </a:prstGeom>
        </p:spPr>
      </p:pic>
      <p:pic>
        <p:nvPicPr>
          <p:cNvPr id="4" name="Picture 3">
            <a:extLst>
              <a:ext uri="{FF2B5EF4-FFF2-40B4-BE49-F238E27FC236}">
                <a16:creationId xmlns:a16="http://schemas.microsoft.com/office/drawing/2014/main" id="{EEC4C4DE-0D72-4243-9DD8-0372C5088928}"/>
              </a:ext>
            </a:extLst>
          </p:cNvPr>
          <p:cNvPicPr>
            <a:picLocks noChangeAspect="1"/>
          </p:cNvPicPr>
          <p:nvPr/>
        </p:nvPicPr>
        <p:blipFill rotWithShape="1">
          <a:blip r:embed="rId5"/>
          <a:srcRect b="3494"/>
          <a:stretch/>
        </p:blipFill>
        <p:spPr>
          <a:xfrm>
            <a:off x="2859691" y="5092322"/>
            <a:ext cx="7316221" cy="1277901"/>
          </a:xfrm>
          <a:prstGeom prst="rect">
            <a:avLst/>
          </a:prstGeom>
        </p:spPr>
      </p:pic>
      <p:sp>
        <p:nvSpPr>
          <p:cNvPr id="5" name="Rectangle 4">
            <a:extLst>
              <a:ext uri="{FF2B5EF4-FFF2-40B4-BE49-F238E27FC236}">
                <a16:creationId xmlns:a16="http://schemas.microsoft.com/office/drawing/2014/main" id="{9DDCF7A3-6F5B-48D4-B98E-4D3C36EF602E}"/>
              </a:ext>
            </a:extLst>
          </p:cNvPr>
          <p:cNvSpPr/>
          <p:nvPr/>
        </p:nvSpPr>
        <p:spPr>
          <a:xfrm>
            <a:off x="727390" y="326981"/>
            <a:ext cx="11324447" cy="646331"/>
          </a:xfrm>
          <a:prstGeom prst="rect">
            <a:avLst/>
          </a:prstGeom>
        </p:spPr>
        <p:txBody>
          <a:bodyPr wrap="none">
            <a:spAutoFit/>
          </a:bodyPr>
          <a:lstStyle/>
          <a:p>
            <a:r>
              <a:rPr lang="en-IN" sz="3600" b="1" dirty="0">
                <a:solidFill>
                  <a:srgbClr val="FF0000"/>
                </a:solidFill>
                <a:latin typeface="Arial,Bold"/>
              </a:rPr>
              <a:t>Intramolecular </a:t>
            </a:r>
            <a:r>
              <a:rPr lang="en-IN" sz="3600" b="1" dirty="0" err="1">
                <a:solidFill>
                  <a:srgbClr val="FF0000"/>
                </a:solidFill>
                <a:latin typeface="Arial,Bold"/>
              </a:rPr>
              <a:t>Acylation:The</a:t>
            </a:r>
            <a:r>
              <a:rPr lang="en-IN" sz="3600" b="1" dirty="0">
                <a:solidFill>
                  <a:srgbClr val="FF0000"/>
                </a:solidFill>
                <a:latin typeface="Arial,Bold"/>
              </a:rPr>
              <a:t> </a:t>
            </a:r>
            <a:r>
              <a:rPr lang="en-IN" sz="3600" b="1" dirty="0" err="1">
                <a:solidFill>
                  <a:srgbClr val="FF0000"/>
                </a:solidFill>
                <a:latin typeface="Arial,Bold"/>
              </a:rPr>
              <a:t>Dieckmann</a:t>
            </a:r>
            <a:r>
              <a:rPr lang="en-IN" sz="3600" b="1" dirty="0">
                <a:solidFill>
                  <a:srgbClr val="FF0000"/>
                </a:solidFill>
                <a:latin typeface="Arial,Bold"/>
              </a:rPr>
              <a:t> Reaction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F11D7CAF-DDE2-4D93-B666-84788BAB21A5}"/>
                  </a:ext>
                </a:extLst>
              </p14:cNvPr>
              <p14:cNvContentPartPr/>
              <p14:nvPr>
                <p:extLst>
                  <p:ext uri="{42D2F446-02D8-4167-A562-619A0277C38B}">
                    <p15:isNarration xmlns:p15="http://schemas.microsoft.com/office/powerpoint/2012/main" val="1"/>
                  </p:ext>
                </p:extLst>
              </p14:nvPr>
            </p14:nvContentPartPr>
            <p14:xfrm>
              <a:off x="2998440" y="1411560"/>
              <a:ext cx="7128720" cy="3206160"/>
            </p14:xfrm>
          </p:contentPart>
        </mc:Choice>
        <mc:Fallback xmlns="">
          <p:pic>
            <p:nvPicPr>
              <p:cNvPr id="3" name="Ink 2">
                <a:extLst>
                  <a:ext uri="{FF2B5EF4-FFF2-40B4-BE49-F238E27FC236}">
                    <a16:creationId xmlns:a16="http://schemas.microsoft.com/office/drawing/2014/main" id="{F11D7CAF-DDE2-4D93-B666-84788BAB21A5}"/>
                  </a:ext>
                </a:extLst>
              </p:cNvPr>
              <p:cNvPicPr>
                <a:picLocks noGrp="1" noRot="1" noChangeAspect="1" noMove="1" noResize="1" noEditPoints="1" noAdjustHandles="1" noChangeArrowheads="1" noChangeShapeType="1"/>
              </p:cNvPicPr>
              <p:nvPr/>
            </p:nvPicPr>
            <p:blipFill>
              <a:blip r:embed="rId7"/>
              <a:stretch>
                <a:fillRect/>
              </a:stretch>
            </p:blipFill>
            <p:spPr>
              <a:xfrm>
                <a:off x="2989080" y="1402200"/>
                <a:ext cx="7147440" cy="3224880"/>
              </a:xfrm>
              <a:prstGeom prst="rect">
                <a:avLst/>
              </a:prstGeom>
            </p:spPr>
          </p:pic>
        </mc:Fallback>
      </mc:AlternateContent>
      <p:pic>
        <p:nvPicPr>
          <p:cNvPr id="6" name="Audio 5">
            <a:hlinkClick r:id="" action="ppaction://media"/>
            <a:extLst>
              <a:ext uri="{FF2B5EF4-FFF2-40B4-BE49-F238E27FC236}">
                <a16:creationId xmlns:a16="http://schemas.microsoft.com/office/drawing/2014/main" id="{6B16AACA-2538-460B-A357-509FEC19F07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22548234"/>
      </p:ext>
    </p:extLst>
  </p:cSld>
  <p:clrMapOvr>
    <a:masterClrMapping/>
  </p:clrMapOvr>
  <mc:AlternateContent xmlns:mc="http://schemas.openxmlformats.org/markup-compatibility/2006" xmlns:p14="http://schemas.microsoft.com/office/powerpoint/2010/main">
    <mc:Choice Requires="p14">
      <p:transition spd="slow" p14:dur="2000" advTm="99770"/>
    </mc:Choice>
    <mc:Fallback xmlns="">
      <p:transition spd="slow" advTm="9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714602-D0F2-48AE-9C40-06B55B0409D7}"/>
              </a:ext>
            </a:extLst>
          </p:cNvPr>
          <p:cNvPicPr>
            <a:picLocks noChangeAspect="1"/>
          </p:cNvPicPr>
          <p:nvPr/>
        </p:nvPicPr>
        <p:blipFill rotWithShape="1">
          <a:blip r:embed="rId4"/>
          <a:srcRect t="22070"/>
          <a:stretch/>
        </p:blipFill>
        <p:spPr>
          <a:xfrm>
            <a:off x="1184746" y="1657883"/>
            <a:ext cx="10225476" cy="4127620"/>
          </a:xfrm>
          <a:prstGeom prst="rect">
            <a:avLst/>
          </a:prstGeom>
        </p:spPr>
      </p:pic>
      <p:sp>
        <p:nvSpPr>
          <p:cNvPr id="4" name="Rectangle 3">
            <a:extLst>
              <a:ext uri="{FF2B5EF4-FFF2-40B4-BE49-F238E27FC236}">
                <a16:creationId xmlns:a16="http://schemas.microsoft.com/office/drawing/2014/main" id="{10A937F4-2FED-4CD5-AB99-138DCF83E57F}"/>
              </a:ext>
            </a:extLst>
          </p:cNvPr>
          <p:cNvSpPr/>
          <p:nvPr/>
        </p:nvSpPr>
        <p:spPr>
          <a:xfrm>
            <a:off x="2423168" y="426166"/>
            <a:ext cx="7007046" cy="646331"/>
          </a:xfrm>
          <a:prstGeom prst="rect">
            <a:avLst/>
          </a:prstGeom>
        </p:spPr>
        <p:txBody>
          <a:bodyPr wrap="none">
            <a:spAutoFit/>
          </a:bodyPr>
          <a:lstStyle/>
          <a:p>
            <a:r>
              <a:rPr lang="en-IN" sz="3600" b="1" dirty="0">
                <a:solidFill>
                  <a:srgbClr val="FF0000"/>
                </a:solidFill>
                <a:latin typeface="Arial,Bold"/>
              </a:rPr>
              <a:t>Crossed Claisen Condensation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B81A5F7F-250B-45CD-A628-FB506AAEB469}"/>
                  </a:ext>
                </a:extLst>
              </p14:cNvPr>
              <p14:cNvContentPartPr/>
              <p14:nvPr>
                <p:extLst>
                  <p:ext uri="{42D2F446-02D8-4167-A562-619A0277C38B}">
                    <p15:isNarration xmlns:p15="http://schemas.microsoft.com/office/powerpoint/2012/main" val="1"/>
                  </p:ext>
                </p:extLst>
              </p14:nvPr>
            </p14:nvContentPartPr>
            <p14:xfrm>
              <a:off x="1459440" y="2719440"/>
              <a:ext cx="9816120" cy="2966760"/>
            </p14:xfrm>
          </p:contentPart>
        </mc:Choice>
        <mc:Fallback xmlns="">
          <p:pic>
            <p:nvPicPr>
              <p:cNvPr id="2" name="Ink 1">
                <a:extLst>
                  <a:ext uri="{FF2B5EF4-FFF2-40B4-BE49-F238E27FC236}">
                    <a16:creationId xmlns:a16="http://schemas.microsoft.com/office/drawing/2014/main" id="{B81A5F7F-250B-45CD-A628-FB506AAEB469}"/>
                  </a:ext>
                </a:extLst>
              </p:cNvPr>
              <p:cNvPicPr>
                <a:picLocks noGrp="1" noRot="1" noChangeAspect="1" noMove="1" noResize="1" noEditPoints="1" noAdjustHandles="1" noChangeArrowheads="1" noChangeShapeType="1"/>
              </p:cNvPicPr>
              <p:nvPr/>
            </p:nvPicPr>
            <p:blipFill>
              <a:blip r:embed="rId6"/>
              <a:stretch>
                <a:fillRect/>
              </a:stretch>
            </p:blipFill>
            <p:spPr>
              <a:xfrm>
                <a:off x="1450080" y="2710080"/>
                <a:ext cx="9834840" cy="2985480"/>
              </a:xfrm>
              <a:prstGeom prst="rect">
                <a:avLst/>
              </a:prstGeom>
            </p:spPr>
          </p:pic>
        </mc:Fallback>
      </mc:AlternateContent>
      <p:pic>
        <p:nvPicPr>
          <p:cNvPr id="5" name="Audio 4">
            <a:hlinkClick r:id="" action="ppaction://media"/>
            <a:extLst>
              <a:ext uri="{FF2B5EF4-FFF2-40B4-BE49-F238E27FC236}">
                <a16:creationId xmlns:a16="http://schemas.microsoft.com/office/drawing/2014/main" id="{01F4552C-8E93-4D22-BE38-6A3407DC0B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20846180"/>
      </p:ext>
    </p:extLst>
  </p:cSld>
  <p:clrMapOvr>
    <a:masterClrMapping/>
  </p:clrMapOvr>
  <mc:AlternateContent xmlns:mc="http://schemas.openxmlformats.org/markup-compatibility/2006" xmlns:p14="http://schemas.microsoft.com/office/powerpoint/2010/main">
    <mc:Choice Requires="p14">
      <p:transition spd="slow" p14:dur="2000" advTm="58584"/>
    </mc:Choice>
    <mc:Fallback xmlns="">
      <p:transition spd="slow" advTm="58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TotalTime>
  <Words>796</Words>
  <Application>Microsoft Office PowerPoint</Application>
  <PresentationFormat>Widescreen</PresentationFormat>
  <Paragraphs>33</Paragraphs>
  <Slides>18</Slides>
  <Notes>0</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Arial,Bold</vt:lpstr>
      <vt:lpstr>Calibri</vt:lpstr>
      <vt:lpstr>Calibri Light</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8</cp:revision>
  <dcterms:created xsi:type="dcterms:W3CDTF">2020-10-27T04:43:48Z</dcterms:created>
  <dcterms:modified xsi:type="dcterms:W3CDTF">2020-12-12T06:03:21Z</dcterms:modified>
</cp:coreProperties>
</file>